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9" r:id="rId4"/>
    <p:sldMasterId id="2147483698" r:id="rId5"/>
    <p:sldMasterId id="2147483707" r:id="rId6"/>
    <p:sldMasterId id="2147483729" r:id="rId7"/>
    <p:sldMasterId id="2147483738" r:id="rId8"/>
  </p:sldMasterIdLst>
  <p:notesMasterIdLst>
    <p:notesMasterId r:id="rId40"/>
  </p:notesMasterIdLst>
  <p:handoutMasterIdLst>
    <p:handoutMasterId r:id="rId41"/>
  </p:handoutMasterIdLst>
  <p:sldIdLst>
    <p:sldId id="313" r:id="rId9"/>
    <p:sldId id="322" r:id="rId10"/>
    <p:sldId id="324" r:id="rId11"/>
    <p:sldId id="325" r:id="rId12"/>
    <p:sldId id="326" r:id="rId13"/>
    <p:sldId id="327" r:id="rId14"/>
    <p:sldId id="328" r:id="rId15"/>
    <p:sldId id="331" r:id="rId16"/>
    <p:sldId id="329" r:id="rId17"/>
    <p:sldId id="330" r:id="rId18"/>
    <p:sldId id="323" r:id="rId19"/>
    <p:sldId id="302" r:id="rId20"/>
    <p:sldId id="303" r:id="rId21"/>
    <p:sldId id="304" r:id="rId22"/>
    <p:sldId id="305" r:id="rId23"/>
    <p:sldId id="319" r:id="rId24"/>
    <p:sldId id="299" r:id="rId25"/>
    <p:sldId id="318" r:id="rId26"/>
    <p:sldId id="271" r:id="rId27"/>
    <p:sldId id="317" r:id="rId28"/>
    <p:sldId id="312" r:id="rId29"/>
    <p:sldId id="297" r:id="rId30"/>
    <p:sldId id="306" r:id="rId31"/>
    <p:sldId id="278" r:id="rId32"/>
    <p:sldId id="279" r:id="rId33"/>
    <p:sldId id="321" r:id="rId34"/>
    <p:sldId id="281" r:id="rId35"/>
    <p:sldId id="288" r:id="rId36"/>
    <p:sldId id="289" r:id="rId37"/>
    <p:sldId id="287" r:id="rId38"/>
    <p:sldId id="314" r:id="rId39"/>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AF9F6"/>
    <a:srgbClr val="01448C"/>
    <a:srgbClr val="0D4788"/>
    <a:srgbClr val="BCD024"/>
    <a:srgbClr val="43B7B0"/>
    <a:srgbClr val="EBEBEB"/>
    <a:srgbClr val="E6E6E6"/>
    <a:srgbClr val="4D4D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3946" autoAdjust="0"/>
  </p:normalViewPr>
  <p:slideViewPr>
    <p:cSldViewPr snapToGrid="0">
      <p:cViewPr varScale="1">
        <p:scale>
          <a:sx n="119" d="100"/>
          <a:sy n="119" d="100"/>
        </p:scale>
        <p:origin x="156" y="102"/>
      </p:cViewPr>
      <p:guideLst/>
    </p:cSldViewPr>
  </p:slideViewPr>
  <p:outlineViewPr>
    <p:cViewPr>
      <p:scale>
        <a:sx n="33" d="100"/>
        <a:sy n="33" d="100"/>
      </p:scale>
      <p:origin x="0" y="-2352"/>
    </p:cViewPr>
    <p:sldLst>
      <p:sld r:id="rId1" collapse="1"/>
    </p:sldLst>
  </p:outlineViewPr>
  <p:notesTextViewPr>
    <p:cViewPr>
      <p:scale>
        <a:sx n="1" d="1"/>
        <a:sy n="1" d="1"/>
      </p:scale>
      <p:origin x="0" y="0"/>
    </p:cViewPr>
  </p:notesTextViewPr>
  <p:notesViewPr>
    <p:cSldViewPr snapToGrid="0">
      <p:cViewPr>
        <p:scale>
          <a:sx n="1" d="2"/>
          <a:sy n="1" d="2"/>
        </p:scale>
        <p:origin x="4112" y="15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0" Type="http://schemas.openxmlformats.org/officeDocument/2006/relationships/slide" Target="slides/slide12.xml"/><Relationship Id="rId4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GB" noProof="0" dirty="0"/>
              <a:t>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nb-NO"/>
        </a:p>
      </c:txPr>
    </c:title>
    <c:autoTitleDeleted val="0"/>
    <c:plotArea>
      <c:layout/>
      <c:lineChart>
        <c:grouping val="standard"/>
        <c:varyColors val="0"/>
        <c:ser>
          <c:idx val="0"/>
          <c:order val="0"/>
          <c:tx>
            <c:strRef>
              <c:f>Sheet1!$B$1</c:f>
              <c:strCache>
                <c:ptCount val="1"/>
                <c:pt idx="0">
                  <c:v>Graf</c:v>
                </c:pt>
              </c:strCache>
            </c:strRef>
          </c:tx>
          <c:spPr>
            <a:ln w="28575" cap="rnd">
              <a:solidFill>
                <a:schemeClr val="accent2">
                  <a:lumMod val="50000"/>
                </a:schemeClr>
              </a:solidFill>
              <a:round/>
            </a:ln>
            <a:effectLst/>
          </c:spPr>
          <c:marker>
            <c:symbol val="circle"/>
            <c:size val="5"/>
            <c:spPr>
              <a:solidFill>
                <a:schemeClr val="accent2">
                  <a:lumMod val="50000"/>
                </a:schemeClr>
              </a:solidFill>
              <a:ln w="9525">
                <a:solidFill>
                  <a:schemeClr val="accent6">
                    <a:lumMod val="5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Cat 1</c:v>
                </c:pt>
                <c:pt idx="1">
                  <c:v>Cat 2</c:v>
                </c:pt>
                <c:pt idx="2">
                  <c:v>Cat 4</c:v>
                </c:pt>
                <c:pt idx="3">
                  <c:v>Cat 5</c:v>
                </c:pt>
                <c:pt idx="4">
                  <c:v>Cat 6</c:v>
                </c:pt>
                <c:pt idx="5">
                  <c:v>Cat 7</c:v>
                </c:pt>
                <c:pt idx="6">
                  <c:v>Cat 8</c:v>
                </c:pt>
                <c:pt idx="7">
                  <c:v>Cat 9</c:v>
                </c:pt>
                <c:pt idx="8">
                  <c:v>Cat 10</c:v>
                </c:pt>
              </c:strCache>
            </c:strRef>
          </c:cat>
          <c:val>
            <c:numRef>
              <c:f>Sheet1!$B$2:$B$11</c:f>
              <c:numCache>
                <c:formatCode>General</c:formatCode>
                <c:ptCount val="10"/>
                <c:pt idx="0">
                  <c:v>9</c:v>
                </c:pt>
                <c:pt idx="1">
                  <c:v>7</c:v>
                </c:pt>
                <c:pt idx="2">
                  <c:v>4</c:v>
                </c:pt>
                <c:pt idx="3">
                  <c:v>7</c:v>
                </c:pt>
                <c:pt idx="4">
                  <c:v>2</c:v>
                </c:pt>
                <c:pt idx="5">
                  <c:v>6</c:v>
                </c:pt>
                <c:pt idx="6">
                  <c:v>8</c:v>
                </c:pt>
                <c:pt idx="7">
                  <c:v>9</c:v>
                </c:pt>
                <c:pt idx="8">
                  <c:v>4</c:v>
                </c:pt>
              </c:numCache>
            </c:numRef>
          </c:val>
          <c:smooth val="0"/>
          <c:extLst>
            <c:ext xmlns:c16="http://schemas.microsoft.com/office/drawing/2014/chart" uri="{C3380CC4-5D6E-409C-BE32-E72D297353CC}">
              <c16:uniqueId val="{00000000-E5EE-B249-AC42-AF1E9DBE459D}"/>
            </c:ext>
          </c:extLst>
        </c:ser>
        <c:ser>
          <c:idx val="1"/>
          <c:order val="1"/>
          <c:tx>
            <c:strRef>
              <c:f>Sheet1!$C$1</c:f>
              <c:strCache>
                <c:ptCount val="1"/>
                <c:pt idx="0">
                  <c:v>.</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Cat 1</c:v>
                </c:pt>
                <c:pt idx="1">
                  <c:v>Cat 2</c:v>
                </c:pt>
                <c:pt idx="2">
                  <c:v>Cat 4</c:v>
                </c:pt>
                <c:pt idx="3">
                  <c:v>Cat 5</c:v>
                </c:pt>
                <c:pt idx="4">
                  <c:v>Cat 6</c:v>
                </c:pt>
                <c:pt idx="5">
                  <c:v>Cat 7</c:v>
                </c:pt>
                <c:pt idx="6">
                  <c:v>Cat 8</c:v>
                </c:pt>
                <c:pt idx="7">
                  <c:v>Cat 9</c:v>
                </c:pt>
                <c:pt idx="8">
                  <c:v>Cat 10</c:v>
                </c:pt>
              </c:strCache>
            </c:strRef>
          </c:cat>
          <c:val>
            <c:numRef>
              <c:f>Sheet1!$C$2:$C$11</c:f>
              <c:numCache>
                <c:formatCode>General</c:formatCode>
                <c:ptCount val="10"/>
              </c:numCache>
            </c:numRef>
          </c:val>
          <c:smooth val="0"/>
          <c:extLst>
            <c:ext xmlns:c16="http://schemas.microsoft.com/office/drawing/2014/chart" uri="{C3380CC4-5D6E-409C-BE32-E72D297353CC}">
              <c16:uniqueId val="{00000001-E5EE-B249-AC42-AF1E9DBE459D}"/>
            </c:ext>
          </c:extLst>
        </c:ser>
        <c:ser>
          <c:idx val="2"/>
          <c:order val="2"/>
          <c:tx>
            <c:strRef>
              <c:f>Sheet1!$D$1</c:f>
              <c:strCache>
                <c:ptCount val="1"/>
                <c:pt idx="0">
                  <c:v>.2</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9"/>
                <c:pt idx="0">
                  <c:v>Cat 1</c:v>
                </c:pt>
                <c:pt idx="1">
                  <c:v>Cat 2</c:v>
                </c:pt>
                <c:pt idx="2">
                  <c:v>Cat 4</c:v>
                </c:pt>
                <c:pt idx="3">
                  <c:v>Cat 5</c:v>
                </c:pt>
                <c:pt idx="4">
                  <c:v>Cat 6</c:v>
                </c:pt>
                <c:pt idx="5">
                  <c:v>Cat 7</c:v>
                </c:pt>
                <c:pt idx="6">
                  <c:v>Cat 8</c:v>
                </c:pt>
                <c:pt idx="7">
                  <c:v>Cat 9</c:v>
                </c:pt>
                <c:pt idx="8">
                  <c:v>Cat 10</c:v>
                </c:pt>
              </c:strCache>
            </c:strRef>
          </c:cat>
          <c:val>
            <c:numRef>
              <c:f>Sheet1!$D$2:$D$11</c:f>
              <c:numCache>
                <c:formatCode>General</c:formatCode>
                <c:ptCount val="10"/>
              </c:numCache>
            </c:numRef>
          </c:val>
          <c:smooth val="0"/>
          <c:extLst>
            <c:ext xmlns:c16="http://schemas.microsoft.com/office/drawing/2014/chart" uri="{C3380CC4-5D6E-409C-BE32-E72D297353CC}">
              <c16:uniqueId val="{00000002-E5EE-B249-AC42-AF1E9DBE459D}"/>
            </c:ext>
          </c:extLst>
        </c:ser>
        <c:dLbls>
          <c:showLegendKey val="0"/>
          <c:showVal val="1"/>
          <c:showCatName val="0"/>
          <c:showSerName val="0"/>
          <c:showPercent val="0"/>
          <c:showBubbleSize val="0"/>
        </c:dLbls>
        <c:marker val="1"/>
        <c:smooth val="0"/>
        <c:axId val="669410559"/>
        <c:axId val="846421823"/>
      </c:lineChart>
      <c:catAx>
        <c:axId val="669410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crossAx val="846421823"/>
        <c:crosses val="autoZero"/>
        <c:auto val="1"/>
        <c:lblAlgn val="ctr"/>
        <c:lblOffset val="100"/>
        <c:noMultiLvlLbl val="0"/>
      </c:catAx>
      <c:valAx>
        <c:axId val="846421823"/>
        <c:scaling>
          <c:orientation val="minMax"/>
        </c:scaling>
        <c:delete val="1"/>
        <c:axPos val="l"/>
        <c:numFmt formatCode="General" sourceLinked="1"/>
        <c:majorTickMark val="none"/>
        <c:minorTickMark val="none"/>
        <c:tickLblPos val="nextTo"/>
        <c:crossAx val="669410559"/>
        <c:crosses val="autoZero"/>
        <c:crossBetween val="between"/>
      </c:valAx>
      <c:spPr>
        <a:noFill/>
        <a:ln>
          <a:noFill/>
        </a:ln>
        <a:effectLst/>
      </c:spPr>
    </c:plotArea>
    <c:legend>
      <c:legendPos val="t"/>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8E4A57-0FE4-2D4C-A2A3-03B89BE22D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a:extLst>
              <a:ext uri="{FF2B5EF4-FFF2-40B4-BE49-F238E27FC236}">
                <a16:creationId xmlns:a16="http://schemas.microsoft.com/office/drawing/2014/main" id="{353F375E-59A7-004D-9E35-DAEA249B13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F2EF38-7CD7-2348-A742-408507303B09}" type="datetimeFigureOut">
              <a:rPr lang="en-NO" smtClean="0"/>
              <a:t>05/20/2026</a:t>
            </a:fld>
            <a:endParaRPr lang="en-NO"/>
          </a:p>
        </p:txBody>
      </p:sp>
      <p:sp>
        <p:nvSpPr>
          <p:cNvPr id="4" name="Footer Placeholder 3">
            <a:extLst>
              <a:ext uri="{FF2B5EF4-FFF2-40B4-BE49-F238E27FC236}">
                <a16:creationId xmlns:a16="http://schemas.microsoft.com/office/drawing/2014/main" id="{770C3FBC-6EEC-3B42-B638-71AE5045EE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5" name="Slide Number Placeholder 4">
            <a:extLst>
              <a:ext uri="{FF2B5EF4-FFF2-40B4-BE49-F238E27FC236}">
                <a16:creationId xmlns:a16="http://schemas.microsoft.com/office/drawing/2014/main" id="{6A1C080F-DA8E-524A-A944-C2CD96DB21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0A6532-9842-AB40-B4DB-5C382FE0FAE6}" type="slidenum">
              <a:rPr lang="en-NO" smtClean="0"/>
              <a:t>‹#›</a:t>
            </a:fld>
            <a:endParaRPr lang="en-NO"/>
          </a:p>
        </p:txBody>
      </p:sp>
    </p:spTree>
    <p:extLst>
      <p:ext uri="{BB962C8B-B14F-4D97-AF65-F5344CB8AC3E}">
        <p14:creationId xmlns:p14="http://schemas.microsoft.com/office/powerpoint/2010/main" val="2336673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AF07A-55DD-B847-8376-306FC873B9BF}" type="datetimeFigureOut">
              <a:rPr lang="en-NO" smtClean="0"/>
              <a:t>05/20/2026</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BB302-9660-F344-8E4C-44B4ECEB709A}" type="slidenum">
              <a:rPr lang="en-NO" smtClean="0"/>
              <a:t>‹#›</a:t>
            </a:fld>
            <a:endParaRPr lang="en-NO"/>
          </a:p>
        </p:txBody>
      </p:sp>
    </p:spTree>
    <p:extLst>
      <p:ext uri="{BB962C8B-B14F-4D97-AF65-F5344CB8AC3E}">
        <p14:creationId xmlns:p14="http://schemas.microsoft.com/office/powerpoint/2010/main" val="983029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63BB302-9660-F344-8E4C-44B4ECEB709A}" type="slidenum">
              <a:rPr lang="en-NO" smtClean="0"/>
              <a:t>1</a:t>
            </a:fld>
            <a:endParaRPr lang="en-NO"/>
          </a:p>
        </p:txBody>
      </p:sp>
    </p:spTree>
    <p:extLst>
      <p:ext uri="{BB962C8B-B14F-4D97-AF65-F5344CB8AC3E}">
        <p14:creationId xmlns:p14="http://schemas.microsoft.com/office/powerpoint/2010/main" val="3127339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63BB302-9660-F344-8E4C-44B4ECEB709A}" type="slidenum">
              <a:rPr lang="en-NO" smtClean="0"/>
              <a:t>12</a:t>
            </a:fld>
            <a:endParaRPr lang="en-NO"/>
          </a:p>
        </p:txBody>
      </p:sp>
    </p:spTree>
    <p:extLst>
      <p:ext uri="{BB962C8B-B14F-4D97-AF65-F5344CB8AC3E}">
        <p14:creationId xmlns:p14="http://schemas.microsoft.com/office/powerpoint/2010/main" val="2109097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63BB302-9660-F344-8E4C-44B4ECEB709A}" type="slidenum">
              <a:rPr lang="en-NO" smtClean="0"/>
              <a:t>14</a:t>
            </a:fld>
            <a:endParaRPr lang="en-NO"/>
          </a:p>
        </p:txBody>
      </p:sp>
    </p:spTree>
    <p:extLst>
      <p:ext uri="{BB962C8B-B14F-4D97-AF65-F5344CB8AC3E}">
        <p14:creationId xmlns:p14="http://schemas.microsoft.com/office/powerpoint/2010/main" val="3342693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63BB302-9660-F344-8E4C-44B4ECEB709A}" type="slidenum">
              <a:rPr lang="en-NO" smtClean="0"/>
              <a:t>26</a:t>
            </a:fld>
            <a:endParaRPr lang="en-NO"/>
          </a:p>
        </p:txBody>
      </p:sp>
    </p:spTree>
    <p:extLst>
      <p:ext uri="{BB962C8B-B14F-4D97-AF65-F5344CB8AC3E}">
        <p14:creationId xmlns:p14="http://schemas.microsoft.com/office/powerpoint/2010/main" val="464146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63BB302-9660-F344-8E4C-44B4ECEB709A}" type="slidenum">
              <a:rPr lang="en-NO" smtClean="0"/>
              <a:t>30</a:t>
            </a:fld>
            <a:endParaRPr lang="en-NO"/>
          </a:p>
        </p:txBody>
      </p:sp>
    </p:spTree>
    <p:extLst>
      <p:ext uri="{BB962C8B-B14F-4D97-AF65-F5344CB8AC3E}">
        <p14:creationId xmlns:p14="http://schemas.microsoft.com/office/powerpoint/2010/main" val="357795449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446F71E2-D40A-B346-8644-1450E9BD33C2}"/>
              </a:ext>
              <a:ext uri="{C183D7F6-B498-43B3-948B-1728B52AA6E4}">
                <adec:decorative xmlns:adec="http://schemas.microsoft.com/office/drawing/2017/decorative" val="1"/>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Opening</a:t>
            </a:r>
            <a:r>
              <a:rPr kumimoji="0" lang="nb-NO" sz="3200" b="0" i="0" u="none" strike="noStrike" kern="1200" cap="none" spc="0" normalizeH="0" baseline="0" noProof="0" dirty="0">
                <a:ln>
                  <a:noFill/>
                </a:ln>
                <a:solidFill>
                  <a:schemeClr val="bg1"/>
                </a:solidFill>
                <a:effectLst/>
                <a:uLnTx/>
                <a:uFillTx/>
                <a:latin typeface="Arial"/>
                <a:ea typeface="+mn-ea"/>
                <a:cs typeface="Arial"/>
              </a:rPr>
              <a:t> slide</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Theme</a:t>
            </a:r>
            <a:r>
              <a:rPr kumimoji="0" lang="nb-NO" sz="3200" b="0" i="0" u="none" strike="noStrike" kern="1200" cap="none" spc="0" normalizeH="0" baseline="0" noProof="0" dirty="0">
                <a:ln>
                  <a:noFill/>
                </a:ln>
                <a:solidFill>
                  <a:schemeClr val="bg1"/>
                </a:solidFill>
                <a:effectLst/>
                <a:uLnTx/>
                <a:uFillTx/>
                <a:latin typeface="Arial"/>
                <a:ea typeface="+mn-ea"/>
                <a:cs typeface="Arial"/>
              </a:rPr>
              <a:t>/</a:t>
            </a:r>
            <a:r>
              <a:rPr kumimoji="0" lang="nb-NO" sz="3200" b="0" i="0" u="none" strike="noStrike" kern="1200" cap="none" spc="0" normalizeH="0" baseline="0" noProof="0" dirty="0" err="1">
                <a:ln>
                  <a:noFill/>
                </a:ln>
                <a:solidFill>
                  <a:schemeClr val="bg1"/>
                </a:solidFill>
                <a:effectLst/>
                <a:uLnTx/>
                <a:uFillTx/>
                <a:latin typeface="Arial"/>
                <a:ea typeface="+mn-ea"/>
                <a:cs typeface="Arial"/>
              </a:rPr>
              <a:t>title</a:t>
            </a:r>
            <a:r>
              <a:rPr kumimoji="0" lang="nb-NO" sz="3200" b="0" i="0" u="none" strike="noStrike" kern="1200" cap="none" spc="0" normalizeH="0" baseline="0" noProof="0" dirty="0">
                <a:ln>
                  <a:noFill/>
                </a:ln>
                <a:solidFill>
                  <a:schemeClr val="bg1"/>
                </a:solidFill>
                <a:effectLst/>
                <a:uLnTx/>
                <a:uFillTx/>
                <a:latin typeface="Arial"/>
                <a:ea typeface="+mn-ea"/>
                <a:cs typeface="Arial"/>
              </a:rPr>
              <a:t> </a:t>
            </a:r>
            <a:r>
              <a:rPr kumimoji="0" lang="nb-NO" sz="3200" b="0" i="0" u="none" strike="noStrike" kern="1200" cap="none" spc="0" normalizeH="0" baseline="0" noProof="0" dirty="0" err="1">
                <a:ln>
                  <a:noFill/>
                </a:ln>
                <a:solidFill>
                  <a:schemeClr val="bg1"/>
                </a:solidFill>
                <a:effectLst/>
                <a:uLnTx/>
                <a:uFillTx/>
                <a:latin typeface="Arial"/>
                <a:ea typeface="+mn-ea"/>
                <a:cs typeface="Arial"/>
              </a:rPr>
              <a:t>here</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Affiliation</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sp>
        <p:nvSpPr>
          <p:cNvPr id="3" name="Rectangle 2">
            <a:extLst>
              <a:ext uri="{FF2B5EF4-FFF2-40B4-BE49-F238E27FC236}">
                <a16:creationId xmlns:a16="http://schemas.microsoft.com/office/drawing/2014/main" id="{3F8D720E-9728-9048-900E-3A6CB272C027}"/>
              </a:ext>
              <a:ext uri="{C183D7F6-B498-43B3-948B-1728B52AA6E4}">
                <adec:decorative xmlns:adec="http://schemas.microsoft.com/office/drawing/2017/decorative" val="1"/>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cxnSp>
        <p:nvCxnSpPr>
          <p:cNvPr id="12" name="Straight Connector 11">
            <a:extLst>
              <a:ext uri="{FF2B5EF4-FFF2-40B4-BE49-F238E27FC236}">
                <a16:creationId xmlns:a16="http://schemas.microsoft.com/office/drawing/2014/main" id="{F3188A1F-4814-FE4E-AF70-22B66EFE7F43}"/>
              </a:ext>
              <a:ext uri="{C183D7F6-B498-43B3-948B-1728B52AA6E4}">
                <adec:decorative xmlns:adec="http://schemas.microsoft.com/office/drawing/2017/decorative" val="1"/>
              </a:ext>
            </a:extLst>
          </p:cNvPr>
          <p:cNvCxnSpPr>
            <a:cxnSpLocks/>
          </p:cNvCxnSpPr>
          <p:nvPr userDrawn="1"/>
        </p:nvCxnSpPr>
        <p:spPr>
          <a:xfrm>
            <a:off x="1753026" y="3427171"/>
            <a:ext cx="4342974"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Picture 8" descr="The main buildings in the three cities NTNU is located in. Trondheim, Gjøvik and Ålesund.">
            <a:extLst>
              <a:ext uri="{FF2B5EF4-FFF2-40B4-BE49-F238E27FC236}">
                <a16:creationId xmlns:a16="http://schemas.microsoft.com/office/drawing/2014/main" id="{0C75F9CF-9BFC-D849-9DC7-B8C7E29891BF}"/>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10" name="Straight Connector 9">
            <a:extLst>
              <a:ext uri="{FF2B5EF4-FFF2-40B4-BE49-F238E27FC236}">
                <a16:creationId xmlns:a16="http://schemas.microsoft.com/office/drawing/2014/main" id="{82889CAC-BCCA-2740-B035-B66AEC2C0D29}"/>
              </a:ext>
              <a:ext uri="{C183D7F6-B498-43B3-948B-1728B52AA6E4}">
                <adec:decorative xmlns:adec="http://schemas.microsoft.com/office/drawing/2017/decorative" val="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E110452-FD0F-2446-ACB3-A546FA77C178}"/>
              </a:ext>
              <a:ext uri="{C183D7F6-B498-43B3-948B-1728B52AA6E4}">
                <adec:decorative xmlns:adec="http://schemas.microsoft.com/office/drawing/2017/decorative" val="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5" name="Bilde 14" descr="The logo of NTNU with the subtitle the norwegian university of science and technology">
            <a:extLst>
              <a:ext uri="{FF2B5EF4-FFF2-40B4-BE49-F238E27FC236}">
                <a16:creationId xmlns:a16="http://schemas.microsoft.com/office/drawing/2014/main" id="{9EF70B27-F1AD-22C2-9963-4A4CC1C47E2C}"/>
              </a:ext>
            </a:extLst>
          </p:cNvPr>
          <p:cNvPicPr>
            <a:picLocks noChangeAspect="1"/>
          </p:cNvPicPr>
          <p:nvPr userDrawn="1"/>
        </p:nvPicPr>
        <p:blipFill>
          <a:blip r:embed="rId4"/>
          <a:stretch>
            <a:fillRect/>
          </a:stretch>
        </p:blipFill>
        <p:spPr>
          <a:xfrm>
            <a:off x="764609" y="1059614"/>
            <a:ext cx="5397500" cy="1879600"/>
          </a:xfrm>
          <a:prstGeom prst="rect">
            <a:avLst/>
          </a:prstGeom>
        </p:spPr>
      </p:pic>
    </p:spTree>
    <p:extLst>
      <p:ext uri="{BB962C8B-B14F-4D97-AF65-F5344CB8AC3E}">
        <p14:creationId xmlns:p14="http://schemas.microsoft.com/office/powerpoint/2010/main" val="2582653883"/>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BEEE41C-B295-67DB-6F25-6C3EB2BA2FBC}"/>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4" name="Plassholder for tekst 3">
            <a:extLst>
              <a:ext uri="{FF2B5EF4-FFF2-40B4-BE49-F238E27FC236}">
                <a16:creationId xmlns:a16="http://schemas.microsoft.com/office/drawing/2014/main" id="{38CC53E6-4FA2-1E0E-7F9B-EE33617C7D91}"/>
              </a:ext>
            </a:extLst>
          </p:cNvPr>
          <p:cNvSpPr>
            <a:spLocks noGrp="1"/>
          </p:cNvSpPr>
          <p:nvPr>
            <p:ph type="body" sz="quarter" idx="14" hasCustomPrompt="1"/>
          </p:nvPr>
        </p:nvSpPr>
        <p:spPr>
          <a:xfrm>
            <a:off x="649995" y="1452095"/>
            <a:ext cx="11016867" cy="4995099"/>
          </a:xfrm>
          <a:prstGeom prst="rect">
            <a:avLst/>
          </a:prstGeom>
        </p:spPr>
        <p:txBody>
          <a:bodyPr/>
          <a:lstStyle>
            <a:lvl1pPr>
              <a:defRPr sz="2800">
                <a:solidFill>
                  <a:schemeClr val="bg1">
                    <a:lumMod val="10000"/>
                  </a:schemeClr>
                </a:solidFill>
              </a:defRPr>
            </a:lvl1pPr>
            <a:lvl2pPr>
              <a:defRPr sz="2400">
                <a:solidFill>
                  <a:schemeClr val="bg1">
                    <a:lumMod val="10000"/>
                  </a:schemeClr>
                </a:solidFill>
              </a:defRPr>
            </a:lvl2pPr>
            <a:lvl3pPr>
              <a:defRPr sz="2100">
                <a:solidFill>
                  <a:schemeClr val="bg1">
                    <a:lumMod val="10000"/>
                  </a:schemeClr>
                </a:solidFill>
              </a:defRPr>
            </a:lvl3pPr>
            <a:lvl4pPr>
              <a:defRPr sz="1900">
                <a:solidFill>
                  <a:schemeClr val="bg1">
                    <a:lumMod val="10000"/>
                  </a:schemeClr>
                </a:solidFill>
              </a:defRPr>
            </a:lvl4pPr>
            <a:lvl5pPr>
              <a:defRPr sz="1700">
                <a:solidFill>
                  <a:schemeClr val="bg1">
                    <a:lumMod val="10000"/>
                  </a:schemeClr>
                </a:solidFill>
              </a:defRPr>
            </a:lvl5pPr>
          </a:lstStyle>
          <a:p>
            <a:pPr lvl="0"/>
            <a:r>
              <a:rPr lang="nb-NO" dirty="0" err="1"/>
              <a:t>Click</a:t>
            </a:r>
            <a:r>
              <a:rPr lang="nb-NO" dirty="0"/>
              <a:t> to </a:t>
            </a:r>
            <a:r>
              <a:rPr lang="nb-NO" dirty="0" err="1"/>
              <a:t>edit</a:t>
            </a:r>
            <a:r>
              <a:rPr lang="nb-NO" dirty="0"/>
              <a:t> </a:t>
            </a:r>
            <a:r>
              <a:rPr lang="nb-NO" dirty="0" err="1"/>
              <a:t>text</a:t>
            </a:r>
            <a:r>
              <a:rPr lang="nb-NO" dirty="0"/>
              <a:t> styles in </a:t>
            </a:r>
            <a:r>
              <a:rPr lang="nb-NO" dirty="0" err="1"/>
              <a:t>the</a:t>
            </a:r>
            <a:r>
              <a:rPr lang="nb-NO" dirty="0"/>
              <a:t> </a:t>
            </a:r>
            <a:r>
              <a:rPr lang="nb-NO" dirty="0" err="1"/>
              <a:t>template</a:t>
            </a:r>
            <a:endParaRPr lang="nb-NO" dirty="0"/>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err="1"/>
              <a:t>fifth</a:t>
            </a:r>
            <a:r>
              <a:rPr lang="nb-NO" dirty="0"/>
              <a:t> </a:t>
            </a:r>
            <a:r>
              <a:rPr lang="nb-NO" dirty="0" err="1"/>
              <a:t>level</a:t>
            </a:r>
            <a:endParaRPr lang="nb-NO" dirty="0"/>
          </a:p>
        </p:txBody>
      </p:sp>
    </p:spTree>
    <p:extLst>
      <p:ext uri="{BB962C8B-B14F-4D97-AF65-F5344CB8AC3E}">
        <p14:creationId xmlns:p14="http://schemas.microsoft.com/office/powerpoint/2010/main" val="3610651840"/>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3038975"/>
          </a:xfrm>
          <a:prstGeom prst="rect">
            <a:avLst/>
          </a:prstGeom>
        </p:spPr>
        <p:txBody>
          <a:bodyPr/>
          <a:lstStyle>
            <a:lvl1pPr marL="0" indent="0">
              <a:buNone/>
              <a:defRPr sz="2000">
                <a:solidFill>
                  <a:schemeClr val="tx1"/>
                </a:solidFill>
                <a:latin typeface="+mn-lt"/>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a:p>
            <a:pPr lvl="0"/>
            <a:endParaRPr lang="nb-NO" dirty="0"/>
          </a:p>
        </p:txBody>
      </p:sp>
    </p:spTree>
    <p:extLst>
      <p:ext uri="{BB962C8B-B14F-4D97-AF65-F5344CB8AC3E}">
        <p14:creationId xmlns:p14="http://schemas.microsoft.com/office/powerpoint/2010/main" val="561517425"/>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8470" y="1994946"/>
            <a:ext cx="5416241" cy="876378"/>
          </a:xfrm>
          <a:prstGeom prst="rect">
            <a:avLst/>
          </a:prstGeom>
        </p:spPr>
        <p:txBody>
          <a:bodyPr anchor="b"/>
          <a:lstStyle>
            <a:lvl1pPr marL="0" indent="0" algn="r">
              <a:buNone/>
              <a:defRPr sz="5000" b="1">
                <a:solidFill>
                  <a:schemeClr val="tx2"/>
                </a:solidFill>
              </a:defRPr>
            </a:lvl1pPr>
          </a:lstStyle>
          <a:p>
            <a:pPr lvl="0"/>
            <a:r>
              <a:rPr lang="nb-NO" dirty="0" err="1"/>
              <a:t>Title</a:t>
            </a:r>
            <a:endParaRPr lang="nb-NO" dirty="0"/>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8470" y="2885129"/>
            <a:ext cx="5416241" cy="3223571"/>
          </a:xfrm>
          <a:prstGeom prst="rect">
            <a:avLst/>
          </a:prstGeom>
        </p:spPr>
        <p:txBody>
          <a:bodyPr/>
          <a:lstStyle>
            <a:lvl1pPr marL="0" indent="0" algn="r">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2" name="Picture Placeholder 6">
            <a:extLst>
              <a:ext uri="{FF2B5EF4-FFF2-40B4-BE49-F238E27FC236}">
                <a16:creationId xmlns:a16="http://schemas.microsoft.com/office/drawing/2014/main" id="{5AAB8CF9-FD6E-E9A6-F7C6-A6A8E0EA8388}"/>
              </a:ext>
            </a:extLst>
          </p:cNvPr>
          <p:cNvSpPr>
            <a:spLocks noGrp="1"/>
          </p:cNvSpPr>
          <p:nvPr>
            <p:ph type="pic" sz="quarter" idx="13" hasCustomPrompt="1"/>
          </p:nvPr>
        </p:nvSpPr>
        <p:spPr>
          <a:xfrm>
            <a:off x="6645725" y="124588"/>
            <a:ext cx="5555800" cy="6760098"/>
          </a:xfrm>
          <a:custGeom>
            <a:avLst/>
            <a:gdLst>
              <a:gd name="connsiteX0" fmla="*/ 91440 w 5646674"/>
              <a:gd name="connsiteY0" fmla="*/ 0 h 6631092"/>
              <a:gd name="connsiteX1" fmla="*/ 4230624 w 5646674"/>
              <a:gd name="connsiteY1" fmla="*/ 81848 h 6631092"/>
              <a:gd name="connsiteX2" fmla="*/ 4230624 w 5646674"/>
              <a:gd name="connsiteY2" fmla="*/ 932104 h 6631092"/>
              <a:gd name="connsiteX3" fmla="*/ 4297548 w 5646674"/>
              <a:gd name="connsiteY3" fmla="*/ 999028 h 6631092"/>
              <a:gd name="connsiteX4" fmla="*/ 5079592 w 5646674"/>
              <a:gd name="connsiteY4" fmla="*/ 999028 h 6631092"/>
              <a:gd name="connsiteX5" fmla="*/ 5146516 w 5646674"/>
              <a:gd name="connsiteY5" fmla="*/ 932104 h 6631092"/>
              <a:gd name="connsiteX6" fmla="*/ 5146516 w 5646674"/>
              <a:gd name="connsiteY6" fmla="*/ 99959 h 6631092"/>
              <a:gd name="connsiteX7" fmla="*/ 5640578 w 5646674"/>
              <a:gd name="connsiteY7" fmla="*/ 109728 h 6631092"/>
              <a:gd name="connsiteX8" fmla="*/ 5646674 w 5646674"/>
              <a:gd name="connsiteY8" fmla="*/ 6407531 h 6631092"/>
              <a:gd name="connsiteX9" fmla="*/ 2930525 w 5646674"/>
              <a:gd name="connsiteY9" fmla="*/ 6611493 h 6631092"/>
              <a:gd name="connsiteX10" fmla="*/ 0 w 5646674"/>
              <a:gd name="connsiteY10" fmla="*/ 6620891 h 6631092"/>
              <a:gd name="connsiteX11" fmla="*/ 91440 w 5646674"/>
              <a:gd name="connsiteY11" fmla="*/ 0 h 6631092"/>
              <a:gd name="connsiteX0" fmla="*/ 91440 w 5646674"/>
              <a:gd name="connsiteY0" fmla="*/ 0 h 6756866"/>
              <a:gd name="connsiteX1" fmla="*/ 4230624 w 5646674"/>
              <a:gd name="connsiteY1" fmla="*/ 81848 h 6756866"/>
              <a:gd name="connsiteX2" fmla="*/ 4230624 w 5646674"/>
              <a:gd name="connsiteY2" fmla="*/ 932104 h 6756866"/>
              <a:gd name="connsiteX3" fmla="*/ 4297548 w 5646674"/>
              <a:gd name="connsiteY3" fmla="*/ 999028 h 6756866"/>
              <a:gd name="connsiteX4" fmla="*/ 5079592 w 5646674"/>
              <a:gd name="connsiteY4" fmla="*/ 999028 h 6756866"/>
              <a:gd name="connsiteX5" fmla="*/ 5146516 w 5646674"/>
              <a:gd name="connsiteY5" fmla="*/ 932104 h 6756866"/>
              <a:gd name="connsiteX6" fmla="*/ 5146516 w 5646674"/>
              <a:gd name="connsiteY6" fmla="*/ 99959 h 6756866"/>
              <a:gd name="connsiteX7" fmla="*/ 5640578 w 5646674"/>
              <a:gd name="connsiteY7" fmla="*/ 109728 h 6756866"/>
              <a:gd name="connsiteX8" fmla="*/ 5646674 w 5646674"/>
              <a:gd name="connsiteY8" fmla="*/ 6744081 h 6756866"/>
              <a:gd name="connsiteX9" fmla="*/ 2930525 w 5646674"/>
              <a:gd name="connsiteY9" fmla="*/ 6611493 h 6756866"/>
              <a:gd name="connsiteX10" fmla="*/ 0 w 5646674"/>
              <a:gd name="connsiteY10" fmla="*/ 6620891 h 6756866"/>
              <a:gd name="connsiteX11" fmla="*/ 91440 w 5646674"/>
              <a:gd name="connsiteY11" fmla="*/ 0 h 6756866"/>
              <a:gd name="connsiteX0" fmla="*/ 91440 w 5646674"/>
              <a:gd name="connsiteY0" fmla="*/ 0 h 6765448"/>
              <a:gd name="connsiteX1" fmla="*/ 4230624 w 5646674"/>
              <a:gd name="connsiteY1" fmla="*/ 81848 h 6765448"/>
              <a:gd name="connsiteX2" fmla="*/ 4230624 w 5646674"/>
              <a:gd name="connsiteY2" fmla="*/ 932104 h 6765448"/>
              <a:gd name="connsiteX3" fmla="*/ 4297548 w 5646674"/>
              <a:gd name="connsiteY3" fmla="*/ 999028 h 6765448"/>
              <a:gd name="connsiteX4" fmla="*/ 5079592 w 5646674"/>
              <a:gd name="connsiteY4" fmla="*/ 999028 h 6765448"/>
              <a:gd name="connsiteX5" fmla="*/ 5146516 w 5646674"/>
              <a:gd name="connsiteY5" fmla="*/ 932104 h 6765448"/>
              <a:gd name="connsiteX6" fmla="*/ 5146516 w 5646674"/>
              <a:gd name="connsiteY6" fmla="*/ 99959 h 6765448"/>
              <a:gd name="connsiteX7" fmla="*/ 5640578 w 5646674"/>
              <a:gd name="connsiteY7" fmla="*/ 109728 h 6765448"/>
              <a:gd name="connsiteX8" fmla="*/ 5646674 w 5646674"/>
              <a:gd name="connsiteY8" fmla="*/ 6744081 h 6765448"/>
              <a:gd name="connsiteX9" fmla="*/ 2949575 w 5646674"/>
              <a:gd name="connsiteY9" fmla="*/ 6732143 h 6765448"/>
              <a:gd name="connsiteX10" fmla="*/ 0 w 5646674"/>
              <a:gd name="connsiteY10" fmla="*/ 6620891 h 6765448"/>
              <a:gd name="connsiteX11" fmla="*/ 91440 w 5646674"/>
              <a:gd name="connsiteY11" fmla="*/ 0 h 6765448"/>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53444"/>
              <a:gd name="connsiteX1" fmla="*/ 4230624 w 5646674"/>
              <a:gd name="connsiteY1" fmla="*/ 81848 h 6753444"/>
              <a:gd name="connsiteX2" fmla="*/ 4230624 w 5646674"/>
              <a:gd name="connsiteY2" fmla="*/ 932104 h 6753444"/>
              <a:gd name="connsiteX3" fmla="*/ 4297548 w 5646674"/>
              <a:gd name="connsiteY3" fmla="*/ 999028 h 6753444"/>
              <a:gd name="connsiteX4" fmla="*/ 5079592 w 5646674"/>
              <a:gd name="connsiteY4" fmla="*/ 999028 h 6753444"/>
              <a:gd name="connsiteX5" fmla="*/ 5146516 w 5646674"/>
              <a:gd name="connsiteY5" fmla="*/ 932104 h 6753444"/>
              <a:gd name="connsiteX6" fmla="*/ 5146516 w 5646674"/>
              <a:gd name="connsiteY6" fmla="*/ 99959 h 6753444"/>
              <a:gd name="connsiteX7" fmla="*/ 5640578 w 5646674"/>
              <a:gd name="connsiteY7" fmla="*/ 109728 h 6753444"/>
              <a:gd name="connsiteX8" fmla="*/ 5646674 w 5646674"/>
              <a:gd name="connsiteY8" fmla="*/ 6744081 h 6753444"/>
              <a:gd name="connsiteX9" fmla="*/ 2949575 w 5646674"/>
              <a:gd name="connsiteY9" fmla="*/ 6732143 h 6753444"/>
              <a:gd name="connsiteX10" fmla="*/ 0 w 5646674"/>
              <a:gd name="connsiteY10" fmla="*/ 6620891 h 6753444"/>
              <a:gd name="connsiteX11" fmla="*/ 91440 w 564667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41910 w 5555234"/>
              <a:gd name="connsiteY10" fmla="*/ 6741541 h 6753444"/>
              <a:gd name="connsiteX11" fmla="*/ 0 w 5555234"/>
              <a:gd name="connsiteY11" fmla="*/ 0 h 6753444"/>
              <a:gd name="connsiteX0" fmla="*/ 8289 w 5563523"/>
              <a:gd name="connsiteY0" fmla="*/ 0 h 6753444"/>
              <a:gd name="connsiteX1" fmla="*/ 4147473 w 5563523"/>
              <a:gd name="connsiteY1" fmla="*/ 81848 h 6753444"/>
              <a:gd name="connsiteX2" fmla="*/ 4147473 w 5563523"/>
              <a:gd name="connsiteY2" fmla="*/ 932104 h 6753444"/>
              <a:gd name="connsiteX3" fmla="*/ 4214397 w 5563523"/>
              <a:gd name="connsiteY3" fmla="*/ 999028 h 6753444"/>
              <a:gd name="connsiteX4" fmla="*/ 4996441 w 5563523"/>
              <a:gd name="connsiteY4" fmla="*/ 999028 h 6753444"/>
              <a:gd name="connsiteX5" fmla="*/ 5063365 w 5563523"/>
              <a:gd name="connsiteY5" fmla="*/ 932104 h 6753444"/>
              <a:gd name="connsiteX6" fmla="*/ 5063365 w 5563523"/>
              <a:gd name="connsiteY6" fmla="*/ 99959 h 6753444"/>
              <a:gd name="connsiteX7" fmla="*/ 5557427 w 5563523"/>
              <a:gd name="connsiteY7" fmla="*/ 109728 h 6753444"/>
              <a:gd name="connsiteX8" fmla="*/ 5563523 w 5563523"/>
              <a:gd name="connsiteY8" fmla="*/ 6744081 h 6753444"/>
              <a:gd name="connsiteX9" fmla="*/ 2866424 w 5563523"/>
              <a:gd name="connsiteY9" fmla="*/ 6732143 h 6753444"/>
              <a:gd name="connsiteX10" fmla="*/ 8924 w 5563523"/>
              <a:gd name="connsiteY10" fmla="*/ 6744716 h 6753444"/>
              <a:gd name="connsiteX11" fmla="*/ 8289 w 5563523"/>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60098"/>
              <a:gd name="connsiteX1" fmla="*/ 4139750 w 5555800"/>
              <a:gd name="connsiteY1" fmla="*/ 81848 h 6760098"/>
              <a:gd name="connsiteX2" fmla="*/ 4139750 w 5555800"/>
              <a:gd name="connsiteY2" fmla="*/ 932104 h 6760098"/>
              <a:gd name="connsiteX3" fmla="*/ 4206674 w 5555800"/>
              <a:gd name="connsiteY3" fmla="*/ 999028 h 6760098"/>
              <a:gd name="connsiteX4" fmla="*/ 4988718 w 5555800"/>
              <a:gd name="connsiteY4" fmla="*/ 999028 h 6760098"/>
              <a:gd name="connsiteX5" fmla="*/ 5055642 w 5555800"/>
              <a:gd name="connsiteY5" fmla="*/ 932104 h 6760098"/>
              <a:gd name="connsiteX6" fmla="*/ 5055642 w 5555800"/>
              <a:gd name="connsiteY6" fmla="*/ 99959 h 6760098"/>
              <a:gd name="connsiteX7" fmla="*/ 5549704 w 5555800"/>
              <a:gd name="connsiteY7" fmla="*/ 109728 h 6760098"/>
              <a:gd name="connsiteX8" fmla="*/ 5555800 w 5555800"/>
              <a:gd name="connsiteY8" fmla="*/ 6744081 h 6760098"/>
              <a:gd name="connsiteX9" fmla="*/ 2858701 w 5555800"/>
              <a:gd name="connsiteY9" fmla="*/ 6757543 h 6760098"/>
              <a:gd name="connsiteX10" fmla="*/ 1201 w 5555800"/>
              <a:gd name="connsiteY10" fmla="*/ 6744716 h 6760098"/>
              <a:gd name="connsiteX11" fmla="*/ 566 w 5555800"/>
              <a:gd name="connsiteY11" fmla="*/ 0 h 67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55800" h="6760098">
                <a:moveTo>
                  <a:pt x="566" y="0"/>
                </a:moveTo>
                <a:lnTo>
                  <a:pt x="4139750" y="81848"/>
                </a:lnTo>
                <a:lnTo>
                  <a:pt x="4139750" y="932104"/>
                </a:lnTo>
                <a:cubicBezTo>
                  <a:pt x="4139750" y="969065"/>
                  <a:pt x="4169713" y="999028"/>
                  <a:pt x="4206674" y="999028"/>
                </a:cubicBezTo>
                <a:lnTo>
                  <a:pt x="4988718" y="999028"/>
                </a:lnTo>
                <a:cubicBezTo>
                  <a:pt x="5025679" y="999028"/>
                  <a:pt x="5055642" y="969065"/>
                  <a:pt x="5055642" y="932104"/>
                </a:cubicBezTo>
                <a:lnTo>
                  <a:pt x="5055642" y="99959"/>
                </a:lnTo>
                <a:lnTo>
                  <a:pt x="5549704" y="109728"/>
                </a:lnTo>
                <a:cubicBezTo>
                  <a:pt x="5551736" y="2208996"/>
                  <a:pt x="5553768" y="4644813"/>
                  <a:pt x="5555800" y="6744081"/>
                </a:cubicBezTo>
                <a:cubicBezTo>
                  <a:pt x="5387525" y="6771682"/>
                  <a:pt x="2854510" y="6754580"/>
                  <a:pt x="2858701" y="6757543"/>
                </a:cubicBezTo>
                <a:cubicBezTo>
                  <a:pt x="2836899" y="6746452"/>
                  <a:pt x="714518" y="6757458"/>
                  <a:pt x="1201" y="6744716"/>
                </a:cubicBezTo>
                <a:cubicBezTo>
                  <a:pt x="-4387" y="5525558"/>
                  <a:pt x="11996" y="928328"/>
                  <a:pt x="566" y="0"/>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a:t>Press the icon</a:t>
            </a:r>
            <a:br>
              <a:rPr lang="en-US" dirty="0"/>
            </a:br>
            <a:r>
              <a:rPr lang="en-US" dirty="0"/>
              <a:t>to insert image</a:t>
            </a:r>
            <a:endParaRPr lang="nb-NO" dirty="0"/>
          </a:p>
        </p:txBody>
      </p:sp>
    </p:spTree>
    <p:extLst>
      <p:ext uri="{BB962C8B-B14F-4D97-AF65-F5344CB8AC3E}">
        <p14:creationId xmlns:p14="http://schemas.microsoft.com/office/powerpoint/2010/main" val="2896989626"/>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6" name="Picture Placeholder 18">
            <a:extLst>
              <a:ext uri="{FF2B5EF4-FFF2-40B4-BE49-F238E27FC236}">
                <a16:creationId xmlns:a16="http://schemas.microsoft.com/office/drawing/2014/main" id="{D56A1B1B-1434-20A4-A7DF-196F5C31DCD7}"/>
              </a:ext>
            </a:extLst>
          </p:cNvPr>
          <p:cNvSpPr>
            <a:spLocks noGrp="1"/>
          </p:cNvSpPr>
          <p:nvPr>
            <p:ph type="pic" sz="quarter" idx="10" hasCustomPrompt="1"/>
          </p:nvPr>
        </p:nvSpPr>
        <p:spPr>
          <a:xfrm>
            <a:off x="-69659" y="80012"/>
            <a:ext cx="12336936" cy="6829573"/>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14290"/>
              <a:gd name="connsiteY0" fmla="*/ 0 h 6769938"/>
              <a:gd name="connsiteX1" fmla="*/ 5864223 w 12214290"/>
              <a:gd name="connsiteY1" fmla="*/ 18413 h 6769938"/>
              <a:gd name="connsiteX2" fmla="*/ 10334943 w 12214290"/>
              <a:gd name="connsiteY2" fmla="*/ 134890 h 6769938"/>
              <a:gd name="connsiteX3" fmla="*/ 10785474 w 12214290"/>
              <a:gd name="connsiteY3" fmla="*/ 141073 h 6769938"/>
              <a:gd name="connsiteX4" fmla="*/ 10785474 w 12214290"/>
              <a:gd name="connsiteY4" fmla="*/ 963452 h 6769938"/>
              <a:gd name="connsiteX5" fmla="*/ 10856104 w 12214290"/>
              <a:gd name="connsiteY5" fmla="*/ 1034082 h 6769938"/>
              <a:gd name="connsiteX6" fmla="*/ 11633911 w 12214290"/>
              <a:gd name="connsiteY6" fmla="*/ 1034082 h 6769938"/>
              <a:gd name="connsiteX7" fmla="*/ 11704541 w 12214290"/>
              <a:gd name="connsiteY7" fmla="*/ 963452 h 6769938"/>
              <a:gd name="connsiteX8" fmla="*/ 11704541 w 12214290"/>
              <a:gd name="connsiteY8" fmla="*/ 150472 h 6769938"/>
              <a:gd name="connsiteX9" fmla="*/ 12200794 w 12214290"/>
              <a:gd name="connsiteY9" fmla="*/ 150502 h 6769938"/>
              <a:gd name="connsiteX10" fmla="*/ 12202401 w 12214290"/>
              <a:gd name="connsiteY10" fmla="*/ 6769938 h 6769938"/>
              <a:gd name="connsiteX11" fmla="*/ 3175 w 12214290"/>
              <a:gd name="connsiteY11" fmla="*/ 6762581 h 6769938"/>
              <a:gd name="connsiteX12" fmla="*/ 0 w 12214290"/>
              <a:gd name="connsiteY12" fmla="*/ 239322 h 6769938"/>
              <a:gd name="connsiteX13" fmla="*/ 4173849 w 12214290"/>
              <a:gd name="connsiteY13" fmla="*/ 0 h 6769938"/>
              <a:gd name="connsiteX0" fmla="*/ 4233484 w 12273925"/>
              <a:gd name="connsiteY0" fmla="*/ 0 h 6769938"/>
              <a:gd name="connsiteX1" fmla="*/ 5923858 w 12273925"/>
              <a:gd name="connsiteY1" fmla="*/ 18413 h 6769938"/>
              <a:gd name="connsiteX2" fmla="*/ 10394578 w 12273925"/>
              <a:gd name="connsiteY2" fmla="*/ 134890 h 6769938"/>
              <a:gd name="connsiteX3" fmla="*/ 10845109 w 12273925"/>
              <a:gd name="connsiteY3" fmla="*/ 141073 h 6769938"/>
              <a:gd name="connsiteX4" fmla="*/ 10845109 w 12273925"/>
              <a:gd name="connsiteY4" fmla="*/ 963452 h 6769938"/>
              <a:gd name="connsiteX5" fmla="*/ 10915739 w 12273925"/>
              <a:gd name="connsiteY5" fmla="*/ 1034082 h 6769938"/>
              <a:gd name="connsiteX6" fmla="*/ 11693546 w 12273925"/>
              <a:gd name="connsiteY6" fmla="*/ 1034082 h 6769938"/>
              <a:gd name="connsiteX7" fmla="*/ 11764176 w 12273925"/>
              <a:gd name="connsiteY7" fmla="*/ 963452 h 6769938"/>
              <a:gd name="connsiteX8" fmla="*/ 11764176 w 12273925"/>
              <a:gd name="connsiteY8" fmla="*/ 150472 h 6769938"/>
              <a:gd name="connsiteX9" fmla="*/ 12260429 w 12273925"/>
              <a:gd name="connsiteY9" fmla="*/ 150502 h 6769938"/>
              <a:gd name="connsiteX10" fmla="*/ 12262036 w 12273925"/>
              <a:gd name="connsiteY10" fmla="*/ 6769938 h 6769938"/>
              <a:gd name="connsiteX11" fmla="*/ 62810 w 12273925"/>
              <a:gd name="connsiteY11" fmla="*/ 6762581 h 6769938"/>
              <a:gd name="connsiteX12" fmla="*/ 0 w 12273925"/>
              <a:gd name="connsiteY12" fmla="*/ 239322 h 6769938"/>
              <a:gd name="connsiteX13" fmla="*/ 4233484 w 12273925"/>
              <a:gd name="connsiteY13" fmla="*/ 0 h 6769938"/>
              <a:gd name="connsiteX0" fmla="*/ 4240335 w 12280776"/>
              <a:gd name="connsiteY0" fmla="*/ 0 h 6812277"/>
              <a:gd name="connsiteX1" fmla="*/ 5930709 w 12280776"/>
              <a:gd name="connsiteY1" fmla="*/ 18413 h 6812277"/>
              <a:gd name="connsiteX2" fmla="*/ 10401429 w 12280776"/>
              <a:gd name="connsiteY2" fmla="*/ 134890 h 6812277"/>
              <a:gd name="connsiteX3" fmla="*/ 10851960 w 12280776"/>
              <a:gd name="connsiteY3" fmla="*/ 141073 h 6812277"/>
              <a:gd name="connsiteX4" fmla="*/ 10851960 w 12280776"/>
              <a:gd name="connsiteY4" fmla="*/ 963452 h 6812277"/>
              <a:gd name="connsiteX5" fmla="*/ 10922590 w 12280776"/>
              <a:gd name="connsiteY5" fmla="*/ 1034082 h 6812277"/>
              <a:gd name="connsiteX6" fmla="*/ 11700397 w 12280776"/>
              <a:gd name="connsiteY6" fmla="*/ 1034082 h 6812277"/>
              <a:gd name="connsiteX7" fmla="*/ 11771027 w 12280776"/>
              <a:gd name="connsiteY7" fmla="*/ 963452 h 6812277"/>
              <a:gd name="connsiteX8" fmla="*/ 11771027 w 12280776"/>
              <a:gd name="connsiteY8" fmla="*/ 150472 h 6812277"/>
              <a:gd name="connsiteX9" fmla="*/ 12267280 w 12280776"/>
              <a:gd name="connsiteY9" fmla="*/ 150502 h 6812277"/>
              <a:gd name="connsiteX10" fmla="*/ 12268887 w 12280776"/>
              <a:gd name="connsiteY10" fmla="*/ 6769938 h 6812277"/>
              <a:gd name="connsiteX11" fmla="*/ 87 w 12280776"/>
              <a:gd name="connsiteY11" fmla="*/ 6812277 h 6812277"/>
              <a:gd name="connsiteX12" fmla="*/ 6851 w 12280776"/>
              <a:gd name="connsiteY12" fmla="*/ 239322 h 6812277"/>
              <a:gd name="connsiteX13" fmla="*/ 4240335 w 12280776"/>
              <a:gd name="connsiteY13" fmla="*/ 0 h 6812277"/>
              <a:gd name="connsiteX0" fmla="*/ 4240335 w 12320827"/>
              <a:gd name="connsiteY0" fmla="*/ 0 h 6829573"/>
              <a:gd name="connsiteX1" fmla="*/ 5930709 w 12320827"/>
              <a:gd name="connsiteY1" fmla="*/ 18413 h 6829573"/>
              <a:gd name="connsiteX2" fmla="*/ 10401429 w 12320827"/>
              <a:gd name="connsiteY2" fmla="*/ 134890 h 6829573"/>
              <a:gd name="connsiteX3" fmla="*/ 10851960 w 12320827"/>
              <a:gd name="connsiteY3" fmla="*/ 141073 h 6829573"/>
              <a:gd name="connsiteX4" fmla="*/ 10851960 w 12320827"/>
              <a:gd name="connsiteY4" fmla="*/ 963452 h 6829573"/>
              <a:gd name="connsiteX5" fmla="*/ 10922590 w 12320827"/>
              <a:gd name="connsiteY5" fmla="*/ 1034082 h 6829573"/>
              <a:gd name="connsiteX6" fmla="*/ 11700397 w 12320827"/>
              <a:gd name="connsiteY6" fmla="*/ 1034082 h 6829573"/>
              <a:gd name="connsiteX7" fmla="*/ 11771027 w 12320827"/>
              <a:gd name="connsiteY7" fmla="*/ 963452 h 6829573"/>
              <a:gd name="connsiteX8" fmla="*/ 11771027 w 12320827"/>
              <a:gd name="connsiteY8" fmla="*/ 150472 h 6829573"/>
              <a:gd name="connsiteX9" fmla="*/ 12267280 w 12320827"/>
              <a:gd name="connsiteY9" fmla="*/ 150502 h 6829573"/>
              <a:gd name="connsiteX10" fmla="*/ 12318583 w 12320827"/>
              <a:gd name="connsiteY10" fmla="*/ 6829573 h 6829573"/>
              <a:gd name="connsiteX11" fmla="*/ 87 w 12320827"/>
              <a:gd name="connsiteY11" fmla="*/ 6812277 h 6829573"/>
              <a:gd name="connsiteX12" fmla="*/ 6851 w 12320827"/>
              <a:gd name="connsiteY12" fmla="*/ 239322 h 6829573"/>
              <a:gd name="connsiteX13" fmla="*/ 4240335 w 12320827"/>
              <a:gd name="connsiteY13" fmla="*/ 0 h 6829573"/>
              <a:gd name="connsiteX0" fmla="*/ 4240335 w 12336936"/>
              <a:gd name="connsiteY0" fmla="*/ 0 h 6829573"/>
              <a:gd name="connsiteX1" fmla="*/ 5930709 w 12336936"/>
              <a:gd name="connsiteY1" fmla="*/ 18413 h 6829573"/>
              <a:gd name="connsiteX2" fmla="*/ 10401429 w 12336936"/>
              <a:gd name="connsiteY2" fmla="*/ 134890 h 6829573"/>
              <a:gd name="connsiteX3" fmla="*/ 10851960 w 12336936"/>
              <a:gd name="connsiteY3" fmla="*/ 141073 h 6829573"/>
              <a:gd name="connsiteX4" fmla="*/ 10851960 w 12336936"/>
              <a:gd name="connsiteY4" fmla="*/ 963452 h 6829573"/>
              <a:gd name="connsiteX5" fmla="*/ 10922590 w 12336936"/>
              <a:gd name="connsiteY5" fmla="*/ 1034082 h 6829573"/>
              <a:gd name="connsiteX6" fmla="*/ 11700397 w 12336936"/>
              <a:gd name="connsiteY6" fmla="*/ 1034082 h 6829573"/>
              <a:gd name="connsiteX7" fmla="*/ 11771027 w 12336936"/>
              <a:gd name="connsiteY7" fmla="*/ 963452 h 6829573"/>
              <a:gd name="connsiteX8" fmla="*/ 11771027 w 12336936"/>
              <a:gd name="connsiteY8" fmla="*/ 150472 h 6829573"/>
              <a:gd name="connsiteX9" fmla="*/ 12326915 w 12336936"/>
              <a:gd name="connsiteY9" fmla="*/ 150502 h 6829573"/>
              <a:gd name="connsiteX10" fmla="*/ 12318583 w 12336936"/>
              <a:gd name="connsiteY10" fmla="*/ 6829573 h 6829573"/>
              <a:gd name="connsiteX11" fmla="*/ 87 w 12336936"/>
              <a:gd name="connsiteY11" fmla="*/ 6812277 h 6829573"/>
              <a:gd name="connsiteX12" fmla="*/ 6851 w 12336936"/>
              <a:gd name="connsiteY12" fmla="*/ 239322 h 6829573"/>
              <a:gd name="connsiteX13" fmla="*/ 4240335 w 12336936"/>
              <a:gd name="connsiteY13" fmla="*/ 0 h 682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36936" h="6829573">
                <a:moveTo>
                  <a:pt x="4240335" y="0"/>
                </a:moveTo>
                <a:lnTo>
                  <a:pt x="5930709" y="18413"/>
                </a:lnTo>
                <a:lnTo>
                  <a:pt x="10401429" y="134890"/>
                </a:lnTo>
                <a:lnTo>
                  <a:pt x="10851960" y="141073"/>
                </a:lnTo>
                <a:lnTo>
                  <a:pt x="10851960" y="963452"/>
                </a:lnTo>
                <a:cubicBezTo>
                  <a:pt x="10851960" y="1002460"/>
                  <a:pt x="10883582" y="1034082"/>
                  <a:pt x="10922590" y="1034082"/>
                </a:cubicBezTo>
                <a:lnTo>
                  <a:pt x="11700397" y="1034082"/>
                </a:lnTo>
                <a:cubicBezTo>
                  <a:pt x="11739405" y="1034082"/>
                  <a:pt x="11771027" y="1002460"/>
                  <a:pt x="11771027" y="963452"/>
                </a:cubicBezTo>
                <a:lnTo>
                  <a:pt x="11771027" y="150472"/>
                </a:lnTo>
                <a:lnTo>
                  <a:pt x="12326915" y="150502"/>
                </a:lnTo>
                <a:cubicBezTo>
                  <a:pt x="12348072" y="2609991"/>
                  <a:pt x="12331055" y="4636061"/>
                  <a:pt x="12318583" y="6829573"/>
                </a:cubicBezTo>
                <a:lnTo>
                  <a:pt x="87" y="6812277"/>
                </a:lnTo>
                <a:cubicBezTo>
                  <a:pt x="-971" y="4741574"/>
                  <a:pt x="7909" y="2310025"/>
                  <a:pt x="6851" y="239322"/>
                </a:cubicBezTo>
                <a:cubicBezTo>
                  <a:pt x="1488205" y="69395"/>
                  <a:pt x="3379530" y="9793"/>
                  <a:pt x="4240335" y="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Press </a:t>
            </a:r>
            <a:r>
              <a:rPr lang="nb-NO" dirty="0" err="1"/>
              <a:t>the</a:t>
            </a:r>
            <a:r>
              <a:rPr lang="nb-NO" dirty="0"/>
              <a:t> </a:t>
            </a:r>
            <a:r>
              <a:rPr lang="nb-NO" dirty="0" err="1"/>
              <a:t>icon</a:t>
            </a:r>
            <a:r>
              <a:rPr lang="nb-NO" dirty="0"/>
              <a:t> to </a:t>
            </a:r>
            <a:r>
              <a:rPr lang="nb-NO" dirty="0" err="1"/>
              <a:t>insert</a:t>
            </a:r>
            <a:r>
              <a:rPr lang="nb-NO" dirty="0"/>
              <a:t> image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t>
            </a:r>
            <a:r>
              <a:rPr lang="nb-NO" dirty="0" err="1"/>
              <a:t>that</a:t>
            </a:r>
            <a:r>
              <a:rPr lang="nb-NO" dirty="0"/>
              <a:t> </a:t>
            </a:r>
            <a:r>
              <a:rPr lang="nb-NO" dirty="0" err="1"/>
              <a:t>text</a:t>
            </a:r>
            <a:r>
              <a:rPr lang="nb-NO" dirty="0"/>
              <a:t> </a:t>
            </a:r>
            <a:r>
              <a:rPr lang="nb-NO" dirty="0" err="1"/>
              <a:t>on</a:t>
            </a:r>
            <a:r>
              <a:rPr lang="nb-NO" dirty="0"/>
              <a:t> </a:t>
            </a:r>
            <a:r>
              <a:rPr lang="nb-NO" dirty="0" err="1"/>
              <a:t>top</a:t>
            </a:r>
            <a:r>
              <a:rPr lang="nb-NO" dirty="0"/>
              <a:t> </a:t>
            </a:r>
            <a:r>
              <a:rPr lang="nb-NO" dirty="0" err="1"/>
              <a:t>of</a:t>
            </a:r>
            <a:r>
              <a:rPr lang="nb-NO" dirty="0"/>
              <a:t> images </a:t>
            </a:r>
            <a:r>
              <a:rPr lang="nb-NO" dirty="0" err="1"/>
              <a:t>influences</a:t>
            </a:r>
            <a:r>
              <a:rPr lang="nb-NO" dirty="0"/>
              <a:t> </a:t>
            </a:r>
            <a:r>
              <a:rPr lang="nb-NO" dirty="0" err="1"/>
              <a:t>the</a:t>
            </a:r>
            <a:r>
              <a:rPr lang="nb-NO" dirty="0"/>
              <a:t> </a:t>
            </a:r>
            <a:r>
              <a:rPr lang="nb-NO" dirty="0" err="1"/>
              <a:t>readability</a:t>
            </a:r>
            <a:r>
              <a:rPr lang="nb-NO" dirty="0"/>
              <a:t>. Place </a:t>
            </a:r>
            <a:r>
              <a:rPr lang="nb-NO" dirty="0" err="1"/>
              <a:t>the</a:t>
            </a:r>
            <a:r>
              <a:rPr lang="nb-NO" dirty="0"/>
              <a:t> </a:t>
            </a:r>
            <a:r>
              <a:rPr lang="nb-NO" dirty="0" err="1"/>
              <a:t>text</a:t>
            </a:r>
            <a:r>
              <a:rPr lang="nb-NO" dirty="0"/>
              <a:t> </a:t>
            </a:r>
            <a:r>
              <a:rPr lang="nb-NO" dirty="0" err="1"/>
              <a:t>where</a:t>
            </a:r>
            <a:r>
              <a:rPr lang="nb-NO" dirty="0"/>
              <a:t> </a:t>
            </a:r>
            <a:r>
              <a:rPr lang="nb-NO" dirty="0" err="1"/>
              <a:t>the</a:t>
            </a:r>
            <a:r>
              <a:rPr lang="nb-NO" dirty="0"/>
              <a:t> contrast is best.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2674069028"/>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665E623C-94E5-8945-9866-E6D264106E59}"/>
              </a:ext>
            </a:extLst>
          </p:cNvPr>
          <p:cNvSpPr>
            <a:spLocks noGrp="1"/>
          </p:cNvSpPr>
          <p:nvPr>
            <p:ph type="media" sz="quarter" idx="11" hasCustomPrompt="1"/>
          </p:nvPr>
        </p:nvSpPr>
        <p:spPr>
          <a:xfrm>
            <a:off x="-3173" y="89537"/>
            <a:ext cx="12209642" cy="6776288"/>
          </a:xfrm>
          <a:custGeom>
            <a:avLst/>
            <a:gdLst>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85189"/>
              <a:gd name="connsiteX1" fmla="*/ 5864223 w 12213430"/>
              <a:gd name="connsiteY1" fmla="*/ 18413 h 6785189"/>
              <a:gd name="connsiteX2" fmla="*/ 10334943 w 12213430"/>
              <a:gd name="connsiteY2" fmla="*/ 134890 h 6785189"/>
              <a:gd name="connsiteX3" fmla="*/ 10785474 w 12213430"/>
              <a:gd name="connsiteY3" fmla="*/ 141073 h 6785189"/>
              <a:gd name="connsiteX4" fmla="*/ 10785474 w 12213430"/>
              <a:gd name="connsiteY4" fmla="*/ 963452 h 6785189"/>
              <a:gd name="connsiteX5" fmla="*/ 10856104 w 12213430"/>
              <a:gd name="connsiteY5" fmla="*/ 1034082 h 6785189"/>
              <a:gd name="connsiteX6" fmla="*/ 11633911 w 12213430"/>
              <a:gd name="connsiteY6" fmla="*/ 1034082 h 6785189"/>
              <a:gd name="connsiteX7" fmla="*/ 11704541 w 12213430"/>
              <a:gd name="connsiteY7" fmla="*/ 963452 h 6785189"/>
              <a:gd name="connsiteX8" fmla="*/ 11704541 w 12213430"/>
              <a:gd name="connsiteY8" fmla="*/ 150472 h 6785189"/>
              <a:gd name="connsiteX9" fmla="*/ 12200794 w 12213430"/>
              <a:gd name="connsiteY9" fmla="*/ 150502 h 6785189"/>
              <a:gd name="connsiteX10" fmla="*/ 12200352 w 12213430"/>
              <a:gd name="connsiteY10" fmla="*/ 6427038 h 6785189"/>
              <a:gd name="connsiteX11" fmla="*/ 3175 w 12213430"/>
              <a:gd name="connsiteY11" fmla="*/ 6775281 h 6785189"/>
              <a:gd name="connsiteX12" fmla="*/ 0 w 12213430"/>
              <a:gd name="connsiteY12" fmla="*/ 239322 h 6785189"/>
              <a:gd name="connsiteX13" fmla="*/ 4173849 w 12213430"/>
              <a:gd name="connsiteY13" fmla="*/ 0 h 6785189"/>
              <a:gd name="connsiteX0" fmla="*/ 4173849 w 12213430"/>
              <a:gd name="connsiteY0" fmla="*/ 0 h 6775281"/>
              <a:gd name="connsiteX1" fmla="*/ 5864223 w 12213430"/>
              <a:gd name="connsiteY1" fmla="*/ 18413 h 6775281"/>
              <a:gd name="connsiteX2" fmla="*/ 10334943 w 12213430"/>
              <a:gd name="connsiteY2" fmla="*/ 134890 h 6775281"/>
              <a:gd name="connsiteX3" fmla="*/ 10785474 w 12213430"/>
              <a:gd name="connsiteY3" fmla="*/ 141073 h 6775281"/>
              <a:gd name="connsiteX4" fmla="*/ 10785474 w 12213430"/>
              <a:gd name="connsiteY4" fmla="*/ 963452 h 6775281"/>
              <a:gd name="connsiteX5" fmla="*/ 10856104 w 12213430"/>
              <a:gd name="connsiteY5" fmla="*/ 1034082 h 6775281"/>
              <a:gd name="connsiteX6" fmla="*/ 11633911 w 12213430"/>
              <a:gd name="connsiteY6" fmla="*/ 1034082 h 6775281"/>
              <a:gd name="connsiteX7" fmla="*/ 11704541 w 12213430"/>
              <a:gd name="connsiteY7" fmla="*/ 963452 h 6775281"/>
              <a:gd name="connsiteX8" fmla="*/ 11704541 w 12213430"/>
              <a:gd name="connsiteY8" fmla="*/ 150472 h 6775281"/>
              <a:gd name="connsiteX9" fmla="*/ 12200794 w 12213430"/>
              <a:gd name="connsiteY9" fmla="*/ 150502 h 6775281"/>
              <a:gd name="connsiteX10" fmla="*/ 12200352 w 12213430"/>
              <a:gd name="connsiteY10" fmla="*/ 6427038 h 6775281"/>
              <a:gd name="connsiteX11" fmla="*/ 3175 w 12213430"/>
              <a:gd name="connsiteY11" fmla="*/ 6775281 h 6775281"/>
              <a:gd name="connsiteX12" fmla="*/ 0 w 12213430"/>
              <a:gd name="connsiteY12" fmla="*/ 239322 h 6775281"/>
              <a:gd name="connsiteX13" fmla="*/ 4173849 w 12213430"/>
              <a:gd name="connsiteY13" fmla="*/ 0 h 6775281"/>
              <a:gd name="connsiteX0" fmla="*/ 4173849 w 12209642"/>
              <a:gd name="connsiteY0" fmla="*/ 0 h 6776288"/>
              <a:gd name="connsiteX1" fmla="*/ 5864223 w 12209642"/>
              <a:gd name="connsiteY1" fmla="*/ 18413 h 6776288"/>
              <a:gd name="connsiteX2" fmla="*/ 10334943 w 12209642"/>
              <a:gd name="connsiteY2" fmla="*/ 134890 h 6776288"/>
              <a:gd name="connsiteX3" fmla="*/ 10785474 w 12209642"/>
              <a:gd name="connsiteY3" fmla="*/ 141073 h 6776288"/>
              <a:gd name="connsiteX4" fmla="*/ 10785474 w 12209642"/>
              <a:gd name="connsiteY4" fmla="*/ 963452 h 6776288"/>
              <a:gd name="connsiteX5" fmla="*/ 10856104 w 12209642"/>
              <a:gd name="connsiteY5" fmla="*/ 1034082 h 6776288"/>
              <a:gd name="connsiteX6" fmla="*/ 11633911 w 12209642"/>
              <a:gd name="connsiteY6" fmla="*/ 1034082 h 6776288"/>
              <a:gd name="connsiteX7" fmla="*/ 11704541 w 12209642"/>
              <a:gd name="connsiteY7" fmla="*/ 963452 h 6776288"/>
              <a:gd name="connsiteX8" fmla="*/ 11704541 w 12209642"/>
              <a:gd name="connsiteY8" fmla="*/ 150472 h 6776288"/>
              <a:gd name="connsiteX9" fmla="*/ 12200794 w 12209642"/>
              <a:gd name="connsiteY9" fmla="*/ 150502 h 6776288"/>
              <a:gd name="connsiteX10" fmla="*/ 12187652 w 12209642"/>
              <a:gd name="connsiteY10" fmla="*/ 6776288 h 6776288"/>
              <a:gd name="connsiteX11" fmla="*/ 3175 w 12209642"/>
              <a:gd name="connsiteY11" fmla="*/ 6775281 h 6776288"/>
              <a:gd name="connsiteX12" fmla="*/ 0 w 12209642"/>
              <a:gd name="connsiteY12" fmla="*/ 239322 h 6776288"/>
              <a:gd name="connsiteX13" fmla="*/ 4173849 w 12209642"/>
              <a:gd name="connsiteY13" fmla="*/ 0 h 677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642" h="6776288">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00124" y="4582776"/>
                  <a:pt x="12187652" y="6776288"/>
                </a:cubicBezTo>
                <a:lnTo>
                  <a:pt x="3175" y="6775281"/>
                </a:lnTo>
                <a:cubicBezTo>
                  <a:pt x="2117" y="4704578"/>
                  <a:pt x="1058" y="2310025"/>
                  <a:pt x="0" y="239322"/>
                </a:cubicBezTo>
                <a:cubicBezTo>
                  <a:pt x="1481354" y="69395"/>
                  <a:pt x="3313044" y="9793"/>
                  <a:pt x="4173849" y="0"/>
                </a:cubicBez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Press </a:t>
            </a:r>
            <a:r>
              <a:rPr lang="nb-NO" dirty="0" err="1"/>
              <a:t>the</a:t>
            </a:r>
            <a:r>
              <a:rPr lang="nb-NO" dirty="0"/>
              <a:t> </a:t>
            </a:r>
            <a:r>
              <a:rPr lang="nb-NO" dirty="0" err="1"/>
              <a:t>icon</a:t>
            </a:r>
            <a:r>
              <a:rPr lang="nb-NO" dirty="0"/>
              <a:t> to </a:t>
            </a:r>
            <a:r>
              <a:rPr lang="nb-NO" dirty="0" err="1"/>
              <a:t>insert</a:t>
            </a:r>
            <a:r>
              <a:rPr lang="nb-NO" dirty="0"/>
              <a:t> video</a:t>
            </a:r>
          </a:p>
        </p:txBody>
      </p:sp>
    </p:spTree>
    <p:extLst>
      <p:ext uri="{BB962C8B-B14F-4D97-AF65-F5344CB8AC3E}">
        <p14:creationId xmlns:p14="http://schemas.microsoft.com/office/powerpoint/2010/main" val="1213360052"/>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276C7B2-1516-3E4F-A044-785CAEBB6812}"/>
              </a:ext>
            </a:extLst>
          </p:cNvPr>
          <p:cNvSpPr>
            <a:spLocks noGrp="1"/>
          </p:cNvSpPr>
          <p:nvPr>
            <p:ph type="pic" sz="quarter" idx="12" hasCustomPrompt="1"/>
          </p:nvPr>
        </p:nvSpPr>
        <p:spPr>
          <a:xfrm>
            <a:off x="7398662" y="206093"/>
            <a:ext cx="4047047" cy="6674891"/>
          </a:xfrm>
          <a:custGeom>
            <a:avLst/>
            <a:gdLst>
              <a:gd name="connsiteX0" fmla="*/ 1671904 w 4008947"/>
              <a:gd name="connsiteY0" fmla="*/ 0 h 6557775"/>
              <a:gd name="connsiteX1" fmla="*/ 3194878 w 4008947"/>
              <a:gd name="connsiteY1" fmla="*/ 36537 h 6557775"/>
              <a:gd name="connsiteX2" fmla="*/ 3342363 w 4008947"/>
              <a:gd name="connsiteY2" fmla="*/ 37168 h 6557775"/>
              <a:gd name="connsiteX3" fmla="*/ 3348713 w 4008947"/>
              <a:gd name="connsiteY3" fmla="*/ 850063 h 6557775"/>
              <a:gd name="connsiteX4" fmla="*/ 3416173 w 4008947"/>
              <a:gd name="connsiteY4" fmla="*/ 917523 h 6557775"/>
              <a:gd name="connsiteX5" fmla="*/ 4008947 w 4008947"/>
              <a:gd name="connsiteY5" fmla="*/ 917523 h 6557775"/>
              <a:gd name="connsiteX6" fmla="*/ 3700290 w 4008947"/>
              <a:gd name="connsiteY6" fmla="*/ 2138772 h 6557775"/>
              <a:gd name="connsiteX7" fmla="*/ 3696964 w 4008947"/>
              <a:gd name="connsiteY7" fmla="*/ 2138772 h 6557775"/>
              <a:gd name="connsiteX8" fmla="*/ 3142479 w 4008947"/>
              <a:gd name="connsiteY8" fmla="*/ 4349958 h 6557775"/>
              <a:gd name="connsiteX9" fmla="*/ 3143397 w 4008947"/>
              <a:gd name="connsiteY9" fmla="*/ 4349958 h 6557775"/>
              <a:gd name="connsiteX10" fmla="*/ 2610068 w 4008947"/>
              <a:gd name="connsiteY10" fmla="*/ 6495080 h 6557775"/>
              <a:gd name="connsiteX11" fmla="*/ 0 w 4008947"/>
              <a:gd name="connsiteY11" fmla="*/ 6549055 h 6557775"/>
              <a:gd name="connsiteX12" fmla="*/ 562632 w 4008947"/>
              <a:gd name="connsiteY12" fmla="*/ 4349958 h 6557775"/>
              <a:gd name="connsiteX13" fmla="*/ 560986 w 4008947"/>
              <a:gd name="connsiteY13" fmla="*/ 4349958 h 6557775"/>
              <a:gd name="connsiteX14" fmla="*/ 1117268 w 4008947"/>
              <a:gd name="connsiteY14" fmla="*/ 2134509 h 6557775"/>
              <a:gd name="connsiteX15" fmla="*/ 1119891 w 4008947"/>
              <a:gd name="connsiteY15" fmla="*/ 2134509 h 6557775"/>
              <a:gd name="connsiteX16" fmla="*/ 1257371 w 4008947"/>
              <a:gd name="connsiteY16" fmla="*/ 1598721 h 6557775"/>
              <a:gd name="connsiteX17" fmla="*/ 1671904 w 4008947"/>
              <a:gd name="connsiteY17" fmla="*/ 0 h 6557775"/>
              <a:gd name="connsiteX0" fmla="*/ 1671904 w 4008947"/>
              <a:gd name="connsiteY0" fmla="*/ 0 h 6663329"/>
              <a:gd name="connsiteX1" fmla="*/ 3194878 w 4008947"/>
              <a:gd name="connsiteY1" fmla="*/ 36537 h 6663329"/>
              <a:gd name="connsiteX2" fmla="*/ 3342363 w 4008947"/>
              <a:gd name="connsiteY2" fmla="*/ 37168 h 6663329"/>
              <a:gd name="connsiteX3" fmla="*/ 3348713 w 4008947"/>
              <a:gd name="connsiteY3" fmla="*/ 850063 h 6663329"/>
              <a:gd name="connsiteX4" fmla="*/ 3416173 w 4008947"/>
              <a:gd name="connsiteY4" fmla="*/ 917523 h 6663329"/>
              <a:gd name="connsiteX5" fmla="*/ 4008947 w 4008947"/>
              <a:gd name="connsiteY5" fmla="*/ 917523 h 6663329"/>
              <a:gd name="connsiteX6" fmla="*/ 3700290 w 4008947"/>
              <a:gd name="connsiteY6" fmla="*/ 2138772 h 6663329"/>
              <a:gd name="connsiteX7" fmla="*/ 3696964 w 4008947"/>
              <a:gd name="connsiteY7" fmla="*/ 2138772 h 6663329"/>
              <a:gd name="connsiteX8" fmla="*/ 3142479 w 4008947"/>
              <a:gd name="connsiteY8" fmla="*/ 4349958 h 6663329"/>
              <a:gd name="connsiteX9" fmla="*/ 3143397 w 4008947"/>
              <a:gd name="connsiteY9" fmla="*/ 4349958 h 6663329"/>
              <a:gd name="connsiteX10" fmla="*/ 2571968 w 4008947"/>
              <a:gd name="connsiteY10" fmla="*/ 6660180 h 6663329"/>
              <a:gd name="connsiteX11" fmla="*/ 0 w 4008947"/>
              <a:gd name="connsiteY11" fmla="*/ 6549055 h 6663329"/>
              <a:gd name="connsiteX12" fmla="*/ 562632 w 4008947"/>
              <a:gd name="connsiteY12" fmla="*/ 4349958 h 6663329"/>
              <a:gd name="connsiteX13" fmla="*/ 560986 w 4008947"/>
              <a:gd name="connsiteY13" fmla="*/ 4349958 h 6663329"/>
              <a:gd name="connsiteX14" fmla="*/ 1117268 w 4008947"/>
              <a:gd name="connsiteY14" fmla="*/ 2134509 h 6663329"/>
              <a:gd name="connsiteX15" fmla="*/ 1119891 w 4008947"/>
              <a:gd name="connsiteY15" fmla="*/ 2134509 h 6663329"/>
              <a:gd name="connsiteX16" fmla="*/ 1257371 w 4008947"/>
              <a:gd name="connsiteY16" fmla="*/ 1598721 h 6663329"/>
              <a:gd name="connsiteX17" fmla="*/ 1671904 w 4008947"/>
              <a:gd name="connsiteY17" fmla="*/ 0 h 6663329"/>
              <a:gd name="connsiteX0" fmla="*/ 1710004 w 4047047"/>
              <a:gd name="connsiteY0" fmla="*/ 0 h 6682432"/>
              <a:gd name="connsiteX1" fmla="*/ 3232978 w 4047047"/>
              <a:gd name="connsiteY1" fmla="*/ 36537 h 6682432"/>
              <a:gd name="connsiteX2" fmla="*/ 3380463 w 4047047"/>
              <a:gd name="connsiteY2" fmla="*/ 37168 h 6682432"/>
              <a:gd name="connsiteX3" fmla="*/ 3386813 w 4047047"/>
              <a:gd name="connsiteY3" fmla="*/ 850063 h 6682432"/>
              <a:gd name="connsiteX4" fmla="*/ 3454273 w 4047047"/>
              <a:gd name="connsiteY4" fmla="*/ 917523 h 6682432"/>
              <a:gd name="connsiteX5" fmla="*/ 4047047 w 4047047"/>
              <a:gd name="connsiteY5" fmla="*/ 917523 h 6682432"/>
              <a:gd name="connsiteX6" fmla="*/ 3738390 w 4047047"/>
              <a:gd name="connsiteY6" fmla="*/ 2138772 h 6682432"/>
              <a:gd name="connsiteX7" fmla="*/ 3735064 w 4047047"/>
              <a:gd name="connsiteY7" fmla="*/ 2138772 h 6682432"/>
              <a:gd name="connsiteX8" fmla="*/ 3180579 w 4047047"/>
              <a:gd name="connsiteY8" fmla="*/ 4349958 h 6682432"/>
              <a:gd name="connsiteX9" fmla="*/ 3181497 w 4047047"/>
              <a:gd name="connsiteY9" fmla="*/ 4349958 h 6682432"/>
              <a:gd name="connsiteX10" fmla="*/ 2610068 w 4047047"/>
              <a:gd name="connsiteY10" fmla="*/ 6660180 h 6682432"/>
              <a:gd name="connsiteX11" fmla="*/ 0 w 4047047"/>
              <a:gd name="connsiteY11" fmla="*/ 6663355 h 6682432"/>
              <a:gd name="connsiteX12" fmla="*/ 600732 w 4047047"/>
              <a:gd name="connsiteY12" fmla="*/ 4349958 h 6682432"/>
              <a:gd name="connsiteX13" fmla="*/ 599086 w 4047047"/>
              <a:gd name="connsiteY13" fmla="*/ 4349958 h 6682432"/>
              <a:gd name="connsiteX14" fmla="*/ 1155368 w 4047047"/>
              <a:gd name="connsiteY14" fmla="*/ 2134509 h 6682432"/>
              <a:gd name="connsiteX15" fmla="*/ 1157991 w 4047047"/>
              <a:gd name="connsiteY15" fmla="*/ 2134509 h 6682432"/>
              <a:gd name="connsiteX16" fmla="*/ 1295471 w 4047047"/>
              <a:gd name="connsiteY16" fmla="*/ 1598721 h 6682432"/>
              <a:gd name="connsiteX17" fmla="*/ 1710004 w 4047047"/>
              <a:gd name="connsiteY17" fmla="*/ 0 h 6682432"/>
              <a:gd name="connsiteX0" fmla="*/ 1710004 w 4047047"/>
              <a:gd name="connsiteY0" fmla="*/ 0 h 6674891"/>
              <a:gd name="connsiteX1" fmla="*/ 3232978 w 4047047"/>
              <a:gd name="connsiteY1" fmla="*/ 36537 h 6674891"/>
              <a:gd name="connsiteX2" fmla="*/ 3380463 w 4047047"/>
              <a:gd name="connsiteY2" fmla="*/ 37168 h 6674891"/>
              <a:gd name="connsiteX3" fmla="*/ 3386813 w 4047047"/>
              <a:gd name="connsiteY3" fmla="*/ 850063 h 6674891"/>
              <a:gd name="connsiteX4" fmla="*/ 3454273 w 4047047"/>
              <a:gd name="connsiteY4" fmla="*/ 917523 h 6674891"/>
              <a:gd name="connsiteX5" fmla="*/ 4047047 w 4047047"/>
              <a:gd name="connsiteY5" fmla="*/ 917523 h 6674891"/>
              <a:gd name="connsiteX6" fmla="*/ 3738390 w 4047047"/>
              <a:gd name="connsiteY6" fmla="*/ 2138772 h 6674891"/>
              <a:gd name="connsiteX7" fmla="*/ 3735064 w 4047047"/>
              <a:gd name="connsiteY7" fmla="*/ 2138772 h 6674891"/>
              <a:gd name="connsiteX8" fmla="*/ 3180579 w 4047047"/>
              <a:gd name="connsiteY8" fmla="*/ 4349958 h 6674891"/>
              <a:gd name="connsiteX9" fmla="*/ 3181497 w 4047047"/>
              <a:gd name="connsiteY9" fmla="*/ 4349958 h 6674891"/>
              <a:gd name="connsiteX10" fmla="*/ 2610068 w 4047047"/>
              <a:gd name="connsiteY10" fmla="*/ 6660180 h 6674891"/>
              <a:gd name="connsiteX11" fmla="*/ 0 w 4047047"/>
              <a:gd name="connsiteY11" fmla="*/ 6663355 h 6674891"/>
              <a:gd name="connsiteX12" fmla="*/ 600732 w 4047047"/>
              <a:gd name="connsiteY12" fmla="*/ 4349958 h 6674891"/>
              <a:gd name="connsiteX13" fmla="*/ 599086 w 4047047"/>
              <a:gd name="connsiteY13" fmla="*/ 4349958 h 6674891"/>
              <a:gd name="connsiteX14" fmla="*/ 1155368 w 4047047"/>
              <a:gd name="connsiteY14" fmla="*/ 2134509 h 6674891"/>
              <a:gd name="connsiteX15" fmla="*/ 1157991 w 4047047"/>
              <a:gd name="connsiteY15" fmla="*/ 2134509 h 6674891"/>
              <a:gd name="connsiteX16" fmla="*/ 1295471 w 4047047"/>
              <a:gd name="connsiteY16" fmla="*/ 1598721 h 6674891"/>
              <a:gd name="connsiteX17" fmla="*/ 1710004 w 4047047"/>
              <a:gd name="connsiteY17" fmla="*/ 0 h 667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47047" h="6674891">
                <a:moveTo>
                  <a:pt x="1710004" y="0"/>
                </a:moveTo>
                <a:lnTo>
                  <a:pt x="3232978" y="36537"/>
                </a:lnTo>
                <a:lnTo>
                  <a:pt x="3380463" y="37168"/>
                </a:lnTo>
                <a:cubicBezTo>
                  <a:pt x="3381521" y="304958"/>
                  <a:pt x="3385755" y="582273"/>
                  <a:pt x="3386813" y="850063"/>
                </a:cubicBezTo>
                <a:cubicBezTo>
                  <a:pt x="3386813" y="887320"/>
                  <a:pt x="3417016" y="917523"/>
                  <a:pt x="3454273" y="917523"/>
                </a:cubicBezTo>
                <a:lnTo>
                  <a:pt x="4047047" y="917523"/>
                </a:lnTo>
                <a:lnTo>
                  <a:pt x="3738390" y="2138772"/>
                </a:lnTo>
                <a:lnTo>
                  <a:pt x="3735064" y="2138772"/>
                </a:lnTo>
                <a:lnTo>
                  <a:pt x="3180579" y="4349958"/>
                </a:lnTo>
                <a:lnTo>
                  <a:pt x="3181497" y="4349958"/>
                </a:lnTo>
                <a:cubicBezTo>
                  <a:pt x="3003721" y="5064999"/>
                  <a:pt x="2787844" y="5945139"/>
                  <a:pt x="2610068" y="6660180"/>
                </a:cubicBezTo>
                <a:cubicBezTo>
                  <a:pt x="1682895" y="6682405"/>
                  <a:pt x="1060523" y="6676055"/>
                  <a:pt x="0" y="6663355"/>
                </a:cubicBezTo>
                <a:lnTo>
                  <a:pt x="600732" y="4349958"/>
                </a:lnTo>
                <a:lnTo>
                  <a:pt x="599086" y="4349958"/>
                </a:lnTo>
                <a:lnTo>
                  <a:pt x="1155368" y="2134509"/>
                </a:lnTo>
                <a:lnTo>
                  <a:pt x="1157991" y="2134509"/>
                </a:lnTo>
                <a:lnTo>
                  <a:pt x="1295471" y="1598721"/>
                </a:lnTo>
                <a:cubicBezTo>
                  <a:pt x="1433649" y="1065814"/>
                  <a:pt x="1570934" y="548981"/>
                  <a:pt x="1710004" y="0"/>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638741"/>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1093474446"/>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dirty="0" err="1"/>
              <a:t>Closing</a:t>
            </a:r>
            <a:r>
              <a:rPr lang="nb-NO" dirty="0"/>
              <a:t> </a:t>
            </a:r>
            <a:r>
              <a:rPr lang="nb-NO" dirty="0" err="1"/>
              <a:t>text</a:t>
            </a:r>
            <a:r>
              <a:rPr lang="nb-NO" dirty="0"/>
              <a:t> or </a:t>
            </a:r>
            <a:r>
              <a:rPr lang="nb-NO" dirty="0" err="1"/>
              <a:t>perhaps</a:t>
            </a:r>
            <a:r>
              <a:rPr lang="nb-NO" dirty="0"/>
              <a:t> </a:t>
            </a:r>
            <a:r>
              <a:rPr lang="nb-NO" dirty="0" err="1"/>
              <a:t>contact</a:t>
            </a:r>
            <a:r>
              <a:rPr lang="nb-NO" dirty="0"/>
              <a:t> </a:t>
            </a:r>
            <a:r>
              <a:rPr lang="nb-NO" dirty="0" err="1"/>
              <a:t>information</a:t>
            </a:r>
            <a:r>
              <a:rPr lang="nb-NO" dirty="0"/>
              <a:t>.</a:t>
            </a:r>
          </a:p>
        </p:txBody>
      </p:sp>
      <p:sp>
        <p:nvSpPr>
          <p:cNvPr id="13" name="TextBox 12">
            <a:extLst>
              <a:ext uri="{FF2B5EF4-FFF2-40B4-BE49-F238E27FC236}">
                <a16:creationId xmlns:a16="http://schemas.microsoft.com/office/drawing/2014/main" id="{5D17A3FE-1B85-044F-8601-1722B646A412}"/>
              </a:ext>
            </a:extLst>
          </p:cNvPr>
          <p:cNvSpPr txBox="1"/>
          <p:nvPr userDrawn="1"/>
        </p:nvSpPr>
        <p:spPr>
          <a:xfrm>
            <a:off x="2907838" y="1564296"/>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a:t>
            </a:r>
            <a:r>
              <a:rPr lang="nb-NO" sz="4400" b="1" dirty="0">
                <a:solidFill>
                  <a:schemeClr val="bg1"/>
                </a:solidFill>
                <a:ea typeface="Open Sans" panose="020B0606030504020204" pitchFamily="34" charset="0"/>
                <a:cs typeface="Open Sans" panose="020B0606030504020204" pitchFamily="34" charset="0"/>
              </a:rPr>
              <a:t>o</a:t>
            </a:r>
            <a:r>
              <a:rPr lang="en-NO" sz="4400" b="1">
                <a:solidFill>
                  <a:schemeClr val="bg1"/>
                </a:solidFill>
                <a:ea typeface="Open Sans" panose="020B0606030504020204" pitchFamily="34" charset="0"/>
                <a:cs typeface="Open Sans" panose="020B0606030504020204" pitchFamily="34" charset="0"/>
              </a:rPr>
              <a:t>r</a:t>
            </a:r>
            <a:r>
              <a:rPr lang="nb-NO" sz="4400" b="1" dirty="0">
                <a:solidFill>
                  <a:schemeClr val="bg1"/>
                </a:solidFill>
                <a:ea typeface="Open Sans" panose="020B0606030504020204" pitchFamily="34" charset="0"/>
                <a:cs typeface="Open Sans" panose="020B0606030504020204" pitchFamily="34" charset="0"/>
              </a:rPr>
              <a:t>e</a:t>
            </a:r>
            <a:r>
              <a:rPr lang="en-NO" sz="4400" b="1">
                <a:solidFill>
                  <a:schemeClr val="bg1"/>
                </a:solidFill>
                <a:ea typeface="Open Sans" panose="020B0606030504020204" pitchFamily="34" charset="0"/>
                <a:cs typeface="Open Sans" panose="020B0606030504020204" pitchFamily="34" charset="0"/>
              </a:rPr>
              <a:t> informa</a:t>
            </a:r>
            <a:r>
              <a:rPr lang="nb-NO" sz="4400" b="1" dirty="0" err="1">
                <a:solidFill>
                  <a:schemeClr val="bg1"/>
                </a:solidFill>
                <a:ea typeface="Open Sans" panose="020B0606030504020204" pitchFamily="34" charset="0"/>
                <a:cs typeface="Open Sans" panose="020B0606030504020204" pitchFamily="34" charset="0"/>
              </a:rPr>
              <a:t>tion</a:t>
            </a:r>
            <a:r>
              <a:rPr lang="en-NO" sz="4400" b="1">
                <a:solidFill>
                  <a:schemeClr val="bg1"/>
                </a:solidFill>
                <a:ea typeface="Open Sans" panose="020B0606030504020204" pitchFamily="34" charset="0"/>
                <a:cs typeface="Open Sans" panose="020B0606030504020204" pitchFamily="34" charset="0"/>
              </a:rPr>
              <a:t>:</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a:t>
            </a:r>
            <a:r>
              <a:rPr lang="nb-NO" sz="2800" dirty="0" err="1">
                <a:solidFill>
                  <a:schemeClr val="bg1"/>
                </a:solidFill>
                <a:ea typeface="Open Sans" panose="020B0606030504020204" pitchFamily="34" charset="0"/>
                <a:cs typeface="Open Sans" panose="020B0606030504020204" pitchFamily="34" charset="0"/>
              </a:rPr>
              <a:t>edu</a:t>
            </a:r>
            <a:endParaRPr lang="en-NO" sz="2800">
              <a:solidFill>
                <a:schemeClr val="bg1"/>
              </a:solidFill>
              <a:ea typeface="Open Sans" panose="020B0606030504020204" pitchFamily="34" charset="0"/>
              <a:cs typeface="Open Sans" panose="020B0606030504020204" pitchFamily="34" charset="0"/>
            </a:endParaRPr>
          </a:p>
        </p:txBody>
      </p:sp>
      <p:pic>
        <p:nvPicPr>
          <p:cNvPr id="5" name="Picture 8" descr="The main buildings in the three cities NTNU is located in. Trondheim, Gjøvik and Ålesund.">
            <a:extLst>
              <a:ext uri="{FF2B5EF4-FFF2-40B4-BE49-F238E27FC236}">
                <a16:creationId xmlns:a16="http://schemas.microsoft.com/office/drawing/2014/main" id="{5BF775BB-34B2-5BB8-ED01-97B2145D989C}"/>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8ACAA394-6831-A527-E044-958492ACCACF}"/>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9E365887-CF20-77C7-D583-F0E233EC7624}"/>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kstSylinder 8">
            <a:extLst>
              <a:ext uri="{FF2B5EF4-FFF2-40B4-BE49-F238E27FC236}">
                <a16:creationId xmlns:a16="http://schemas.microsoft.com/office/drawing/2014/main" id="{D2026DA4-B8CA-CA68-EC42-669431F26132}"/>
              </a:ext>
            </a:extLst>
          </p:cNvPr>
          <p:cNvSpPr txBox="1"/>
          <p:nvPr userDrawn="1"/>
        </p:nvSpPr>
        <p:spPr>
          <a:xfrm>
            <a:off x="487013" y="6253788"/>
            <a:ext cx="5973421" cy="461665"/>
          </a:xfrm>
          <a:prstGeom prst="rect">
            <a:avLst/>
          </a:prstGeom>
          <a:noFill/>
        </p:spPr>
        <p:txBody>
          <a:bodyPr wrap="square" rtlCol="0">
            <a:spAutoFit/>
          </a:bodyPr>
          <a:lstStyle/>
          <a:p>
            <a:r>
              <a:rPr lang="en-GB" sz="1200" dirty="0">
                <a:solidFill>
                  <a:srgbClr val="FFFFFF"/>
                </a:solidFill>
                <a:latin typeface="Arial" panose="020B0604020202020204" pitchFamily="34" charset="0"/>
                <a:cs typeface="Arial" panose="020B0604020202020204" pitchFamily="34" charset="0"/>
              </a:rPr>
              <a:t>Photo – first slide and this slide: </a:t>
            </a:r>
            <a:r>
              <a:rPr lang="en-GB" sz="1200" dirty="0" err="1">
                <a:solidFill>
                  <a:srgbClr val="FFFFFF"/>
                </a:solidFill>
                <a:latin typeface="Arial" panose="020B0604020202020204" pitchFamily="34" charset="0"/>
                <a:cs typeface="Arial" panose="020B0604020202020204" pitchFamily="34" charset="0"/>
              </a:rPr>
              <a:t>Gløshaugen</a:t>
            </a:r>
            <a:r>
              <a:rPr lang="en-GB" sz="1200" dirty="0">
                <a:solidFill>
                  <a:srgbClr val="FFFFFF"/>
                </a:solidFill>
                <a:latin typeface="Arial" panose="020B0604020202020204" pitchFamily="34" charset="0"/>
                <a:cs typeface="Arial" panose="020B0604020202020204" pitchFamily="34" charset="0"/>
              </a:rPr>
              <a:t> – Photo: </a:t>
            </a:r>
            <a:r>
              <a:rPr lang="en-GB" sz="1200" b="0" i="0" u="none" strike="noStrike" dirty="0">
                <a:solidFill>
                  <a:srgbClr val="FFFFFF"/>
                </a:solidFill>
                <a:effectLst/>
                <a:latin typeface="Arial" panose="020B0604020202020204" pitchFamily="34" charset="0"/>
                <a:cs typeface="Arial" panose="020B0604020202020204" pitchFamily="34" charset="0"/>
              </a:rPr>
              <a:t>Mentz </a:t>
            </a:r>
            <a:r>
              <a:rPr lang="en-GB" sz="1200" b="0" i="0" u="none" strike="noStrike" dirty="0" err="1">
                <a:solidFill>
                  <a:srgbClr val="FFFFFF"/>
                </a:solidFill>
                <a:effectLst/>
                <a:latin typeface="Arial" panose="020B0604020202020204" pitchFamily="34" charset="0"/>
                <a:cs typeface="Arial" panose="020B0604020202020204" pitchFamily="34" charset="0"/>
              </a:rPr>
              <a:t>Indergaard</a:t>
            </a:r>
            <a:r>
              <a:rPr lang="en-GB" sz="1200" b="0" i="0" u="none" strike="noStrike" dirty="0">
                <a:solidFill>
                  <a:srgbClr val="FFFFFF"/>
                </a:solidFill>
                <a:effectLst/>
                <a:latin typeface="Arial" panose="020B0604020202020204" pitchFamily="34" charset="0"/>
                <a:cs typeface="Arial" panose="020B0604020202020204" pitchFamily="34" charset="0"/>
              </a:rPr>
              <a:t>/NTNU</a:t>
            </a:r>
            <a:r>
              <a:rPr lang="en-GB" sz="1200" dirty="0">
                <a:solidFill>
                  <a:srgbClr val="FFFFFF"/>
                </a:solidFill>
                <a:latin typeface="Arial" panose="020B0604020202020204" pitchFamily="34" charset="0"/>
                <a:cs typeface="Arial" panose="020B0604020202020204" pitchFamily="34" charset="0"/>
              </a:rPr>
              <a:t>   </a:t>
            </a:r>
            <a:r>
              <a:rPr lang="en-GB" sz="1200" dirty="0" err="1">
                <a:solidFill>
                  <a:srgbClr val="FFFFFF"/>
                </a:solidFill>
                <a:latin typeface="Arial" panose="020B0604020202020204" pitchFamily="34" charset="0"/>
                <a:cs typeface="Arial" panose="020B0604020202020204" pitchFamily="34" charset="0"/>
              </a:rPr>
              <a:t>Gjøvik</a:t>
            </a:r>
            <a:r>
              <a:rPr lang="en-GB" sz="1200" dirty="0">
                <a:solidFill>
                  <a:srgbClr val="FFFFFF"/>
                </a:solidFill>
                <a:latin typeface="Arial" panose="020B0604020202020204" pitchFamily="34" charset="0"/>
                <a:cs typeface="Arial" panose="020B0604020202020204" pitchFamily="34" charset="0"/>
              </a:rPr>
              <a:t> – Photo: </a:t>
            </a:r>
            <a:r>
              <a:rPr lang="en-GB" sz="1200" dirty="0">
                <a:solidFill>
                  <a:srgbClr val="FFFFFF"/>
                </a:solidFill>
                <a:effectLst/>
                <a:latin typeface="Arial" panose="020B0604020202020204" pitchFamily="34" charset="0"/>
                <a:cs typeface="Arial" panose="020B0604020202020204" pitchFamily="34" charset="0"/>
              </a:rPr>
              <a:t>Espen </a:t>
            </a:r>
            <a:r>
              <a:rPr lang="en-GB" sz="1200" dirty="0" err="1">
                <a:solidFill>
                  <a:srgbClr val="FFFFFF"/>
                </a:solidFill>
                <a:effectLst/>
                <a:latin typeface="Arial" panose="020B0604020202020204" pitchFamily="34" charset="0"/>
                <a:cs typeface="Arial" panose="020B0604020202020204" pitchFamily="34" charset="0"/>
              </a:rPr>
              <a:t>Taftø</a:t>
            </a:r>
            <a:r>
              <a:rPr lang="en-GB" sz="1200" dirty="0">
                <a:solidFill>
                  <a:srgbClr val="FFFFFF"/>
                </a:solidFill>
                <a:effectLst/>
                <a:latin typeface="Arial" panose="020B0604020202020204" pitchFamily="34" charset="0"/>
                <a:cs typeface="Arial" panose="020B0604020202020204" pitchFamily="34" charset="0"/>
              </a:rPr>
              <a:t> Vestad/NTNU</a:t>
            </a:r>
            <a:r>
              <a:rPr lang="en-GB" sz="1200" dirty="0">
                <a:solidFill>
                  <a:srgbClr val="FFFFFF"/>
                </a:solidFill>
                <a:latin typeface="Arial" panose="020B0604020202020204" pitchFamily="34" charset="0"/>
                <a:cs typeface="Arial" panose="020B0604020202020204" pitchFamily="34" charset="0"/>
              </a:rPr>
              <a:t>   |   </a:t>
            </a:r>
            <a:r>
              <a:rPr lang="en-GB" sz="1200" dirty="0" err="1">
                <a:solidFill>
                  <a:srgbClr val="FFFFFF"/>
                </a:solidFill>
                <a:latin typeface="Arial" panose="020B0604020202020204" pitchFamily="34" charset="0"/>
                <a:cs typeface="Arial" panose="020B0604020202020204" pitchFamily="34" charset="0"/>
              </a:rPr>
              <a:t>Ålesund</a:t>
            </a:r>
            <a:r>
              <a:rPr lang="en-GB" sz="1200" dirty="0">
                <a:solidFill>
                  <a:srgbClr val="FFFFFF"/>
                </a:solidFill>
                <a:latin typeface="Arial" panose="020B0604020202020204" pitchFamily="34" charset="0"/>
                <a:cs typeface="Arial" panose="020B0604020202020204" pitchFamily="34" charset="0"/>
              </a:rPr>
              <a:t> – Photo: </a:t>
            </a:r>
            <a:r>
              <a:rPr lang="en-GB" sz="1200" dirty="0">
                <a:solidFill>
                  <a:srgbClr val="FFFFFF"/>
                </a:solidFill>
                <a:effectLst/>
                <a:latin typeface="Arial" panose="020B0604020202020204" pitchFamily="34" charset="0"/>
                <a:cs typeface="Arial" panose="020B0604020202020204" pitchFamily="34" charset="0"/>
              </a:rPr>
              <a:t>Sissel Basso/NTNU</a:t>
            </a:r>
            <a:r>
              <a:rPr lang="en-GB" sz="1200" dirty="0">
                <a:solidFill>
                  <a:srgbClr val="FFFFFF"/>
                </a:solidFill>
                <a:latin typeface="Arial" panose="020B0604020202020204" pitchFamily="34" charset="0"/>
                <a:cs typeface="Arial" panose="020B0604020202020204" pitchFamily="34" charset="0"/>
              </a:rPr>
              <a:t> </a:t>
            </a:r>
          </a:p>
        </p:txBody>
      </p:sp>
      <p:pic>
        <p:nvPicPr>
          <p:cNvPr id="11" name="Bilde 10" descr="QR code leading to www.ntnu.edu">
            <a:extLst>
              <a:ext uri="{FF2B5EF4-FFF2-40B4-BE49-F238E27FC236}">
                <a16:creationId xmlns:a16="http://schemas.microsoft.com/office/drawing/2014/main" id="{89A4F55F-B7A8-B6D7-AD6E-3CC712A9970E}"/>
              </a:ext>
            </a:extLst>
          </p:cNvPr>
          <p:cNvPicPr>
            <a:picLocks noChangeAspect="1"/>
          </p:cNvPicPr>
          <p:nvPr userDrawn="1"/>
        </p:nvPicPr>
        <p:blipFill>
          <a:blip r:embed="rId4"/>
          <a:stretch>
            <a:fillRect/>
          </a:stretch>
        </p:blipFill>
        <p:spPr>
          <a:xfrm>
            <a:off x="754639" y="1586243"/>
            <a:ext cx="1973717" cy="1877438"/>
          </a:xfrm>
          <a:prstGeom prst="rect">
            <a:avLst/>
          </a:prstGeom>
        </p:spPr>
      </p:pic>
    </p:spTree>
    <p:extLst>
      <p:ext uri="{BB962C8B-B14F-4D97-AF65-F5344CB8AC3E}">
        <p14:creationId xmlns:p14="http://schemas.microsoft.com/office/powerpoint/2010/main" val="890243670"/>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Opening</a:t>
            </a:r>
            <a:r>
              <a:rPr kumimoji="0" lang="nb-NO" sz="3200" b="0" i="0" u="none" strike="noStrike" kern="1200" cap="none" spc="0" normalizeH="0" baseline="0" noProof="0" dirty="0">
                <a:ln>
                  <a:noFill/>
                </a:ln>
                <a:solidFill>
                  <a:schemeClr val="bg1"/>
                </a:solidFill>
                <a:effectLst/>
                <a:uLnTx/>
                <a:uFillTx/>
                <a:latin typeface="Arial"/>
                <a:ea typeface="+mn-ea"/>
                <a:cs typeface="Arial"/>
              </a:rPr>
              <a:t> slide</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Theme</a:t>
            </a:r>
            <a:r>
              <a:rPr kumimoji="0" lang="nb-NO" sz="3200" b="0" i="0" u="none" strike="noStrike" kern="1200" cap="none" spc="0" normalizeH="0" baseline="0" noProof="0" dirty="0">
                <a:ln>
                  <a:noFill/>
                </a:ln>
                <a:solidFill>
                  <a:schemeClr val="bg1"/>
                </a:solidFill>
                <a:effectLst/>
                <a:uLnTx/>
                <a:uFillTx/>
                <a:latin typeface="Arial"/>
                <a:ea typeface="+mn-ea"/>
                <a:cs typeface="Arial"/>
              </a:rPr>
              <a:t>/</a:t>
            </a:r>
            <a:r>
              <a:rPr kumimoji="0" lang="nb-NO" sz="3200" b="0" i="0" u="none" strike="noStrike" kern="1200" cap="none" spc="0" normalizeH="0" baseline="0" noProof="0" dirty="0" err="1">
                <a:ln>
                  <a:noFill/>
                </a:ln>
                <a:solidFill>
                  <a:schemeClr val="bg1"/>
                </a:solidFill>
                <a:effectLst/>
                <a:uLnTx/>
                <a:uFillTx/>
                <a:latin typeface="Arial"/>
                <a:ea typeface="+mn-ea"/>
                <a:cs typeface="Arial"/>
              </a:rPr>
              <a:t>title</a:t>
            </a:r>
            <a:r>
              <a:rPr kumimoji="0" lang="nb-NO" sz="3200" b="0" i="0" u="none" strike="noStrike" kern="1200" cap="none" spc="0" normalizeH="0" baseline="0" noProof="0" dirty="0">
                <a:ln>
                  <a:noFill/>
                </a:ln>
                <a:solidFill>
                  <a:schemeClr val="bg1"/>
                </a:solidFill>
                <a:effectLst/>
                <a:uLnTx/>
                <a:uFillTx/>
                <a:latin typeface="Arial"/>
                <a:ea typeface="+mn-ea"/>
                <a:cs typeface="Arial"/>
              </a:rPr>
              <a:t> </a:t>
            </a:r>
            <a:r>
              <a:rPr kumimoji="0" lang="nb-NO" sz="3200" b="0" i="0" u="none" strike="noStrike" kern="1200" cap="none" spc="0" normalizeH="0" baseline="0" noProof="0" dirty="0" err="1">
                <a:ln>
                  <a:noFill/>
                </a:ln>
                <a:solidFill>
                  <a:schemeClr val="bg1"/>
                </a:solidFill>
                <a:effectLst/>
                <a:uLnTx/>
                <a:uFillTx/>
                <a:latin typeface="Arial"/>
                <a:ea typeface="+mn-ea"/>
                <a:cs typeface="Arial"/>
              </a:rPr>
              <a:t>here</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Affiliation</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pic>
        <p:nvPicPr>
          <p:cNvPr id="2" name="Picture 8" descr="The main buildings in the three cities NTNU is located in. Trondheim, Gjøvik and Ålesund.">
            <a:extLst>
              <a:ext uri="{FF2B5EF4-FFF2-40B4-BE49-F238E27FC236}">
                <a16:creationId xmlns:a16="http://schemas.microsoft.com/office/drawing/2014/main" id="{AFF56E8A-6C89-19E3-F626-D0F5861D027A}"/>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5" name="Straight Connector 9">
            <a:extLst>
              <a:ext uri="{FF2B5EF4-FFF2-40B4-BE49-F238E27FC236}">
                <a16:creationId xmlns:a16="http://schemas.microsoft.com/office/drawing/2014/main" id="{6A1E0FF7-4C82-E107-C00C-B9D964848755}"/>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12">
            <a:extLst>
              <a:ext uri="{FF2B5EF4-FFF2-40B4-BE49-F238E27FC236}">
                <a16:creationId xmlns:a16="http://schemas.microsoft.com/office/drawing/2014/main" id="{BB4DE21D-C703-97ED-6EC5-B9F9AD089E4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Bilde 8" descr="The logo of NTNU with the subtitle the norwegian university of science and technology">
            <a:extLst>
              <a:ext uri="{FF2B5EF4-FFF2-40B4-BE49-F238E27FC236}">
                <a16:creationId xmlns:a16="http://schemas.microsoft.com/office/drawing/2014/main" id="{6F972B09-A02B-A499-A69B-74A72710C13F}"/>
              </a:ext>
            </a:extLst>
          </p:cNvPr>
          <p:cNvPicPr>
            <a:picLocks noChangeAspect="1"/>
          </p:cNvPicPr>
          <p:nvPr userDrawn="1"/>
        </p:nvPicPr>
        <p:blipFill>
          <a:blip r:embed="rId4"/>
          <a:stretch>
            <a:fillRect/>
          </a:stretch>
        </p:blipFill>
        <p:spPr>
          <a:xfrm>
            <a:off x="741264" y="1031016"/>
            <a:ext cx="5397500" cy="1879600"/>
          </a:xfrm>
          <a:prstGeom prst="rect">
            <a:avLst/>
          </a:prstGeom>
        </p:spPr>
      </p:pic>
    </p:spTree>
    <p:extLst>
      <p:ext uri="{BB962C8B-B14F-4D97-AF65-F5344CB8AC3E}">
        <p14:creationId xmlns:p14="http://schemas.microsoft.com/office/powerpoint/2010/main" val="4138608194"/>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77643E1-60F5-9428-06A6-1C148E38DF22}"/>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5" name="Plassholder for tekst 3">
            <a:extLst>
              <a:ext uri="{FF2B5EF4-FFF2-40B4-BE49-F238E27FC236}">
                <a16:creationId xmlns:a16="http://schemas.microsoft.com/office/drawing/2014/main" id="{BF34CB79-8A6A-31DE-B83B-2EAF60EDBBBC}"/>
              </a:ext>
            </a:extLst>
          </p:cNvPr>
          <p:cNvSpPr>
            <a:spLocks noGrp="1"/>
          </p:cNvSpPr>
          <p:nvPr>
            <p:ph type="body" sz="quarter" idx="14" hasCustomPrompt="1"/>
          </p:nvPr>
        </p:nvSpPr>
        <p:spPr>
          <a:xfrm>
            <a:off x="649995" y="1452095"/>
            <a:ext cx="11016867" cy="4995099"/>
          </a:xfrm>
          <a:prstGeom prst="rect">
            <a:avLst/>
          </a:prstGeom>
        </p:spPr>
        <p:txBody>
          <a:bodyPr/>
          <a:lstStyle>
            <a:lvl1pPr>
              <a:defRPr sz="2800">
                <a:solidFill>
                  <a:srgbClr val="FAF9F6"/>
                </a:solidFill>
              </a:defRPr>
            </a:lvl1pPr>
            <a:lvl2pPr>
              <a:defRPr sz="2400">
                <a:solidFill>
                  <a:srgbClr val="FAF9F6"/>
                </a:solidFill>
              </a:defRPr>
            </a:lvl2pPr>
            <a:lvl3pPr>
              <a:defRPr sz="2100">
                <a:solidFill>
                  <a:srgbClr val="FAF9F6"/>
                </a:solidFill>
              </a:defRPr>
            </a:lvl3pPr>
            <a:lvl4pPr>
              <a:defRPr sz="1900">
                <a:solidFill>
                  <a:srgbClr val="FAF9F6"/>
                </a:solidFill>
              </a:defRPr>
            </a:lvl4pPr>
            <a:lvl5pPr>
              <a:defRPr sz="1700">
                <a:solidFill>
                  <a:srgbClr val="FAF9F6"/>
                </a:solidFill>
              </a:defRPr>
            </a:lvl5pPr>
          </a:lstStyle>
          <a:p>
            <a:pPr lvl="0"/>
            <a:r>
              <a:rPr lang="nb-NO" dirty="0" err="1"/>
              <a:t>Click</a:t>
            </a:r>
            <a:r>
              <a:rPr lang="nb-NO" dirty="0"/>
              <a:t> to </a:t>
            </a:r>
            <a:r>
              <a:rPr lang="nb-NO" dirty="0" err="1"/>
              <a:t>edit</a:t>
            </a:r>
            <a:r>
              <a:rPr lang="nb-NO" dirty="0"/>
              <a:t> </a:t>
            </a:r>
            <a:r>
              <a:rPr lang="nb-NO" dirty="0" err="1"/>
              <a:t>text</a:t>
            </a:r>
            <a:r>
              <a:rPr lang="nb-NO" dirty="0"/>
              <a:t> styles in </a:t>
            </a:r>
            <a:r>
              <a:rPr lang="nb-NO" dirty="0" err="1"/>
              <a:t>the</a:t>
            </a:r>
            <a:r>
              <a:rPr lang="nb-NO" dirty="0"/>
              <a:t> </a:t>
            </a:r>
            <a:r>
              <a:rPr lang="nb-NO" dirty="0" err="1"/>
              <a:t>template</a:t>
            </a:r>
            <a:endParaRPr lang="nb-NO" dirty="0"/>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err="1"/>
              <a:t>fifth</a:t>
            </a:r>
            <a:r>
              <a:rPr lang="nb-NO" dirty="0"/>
              <a:t> </a:t>
            </a:r>
            <a:r>
              <a:rPr lang="nb-NO" dirty="0" err="1"/>
              <a:t>level</a:t>
            </a:r>
            <a:endParaRPr lang="nb-NO" dirty="0"/>
          </a:p>
        </p:txBody>
      </p:sp>
    </p:spTree>
    <p:extLst>
      <p:ext uri="{BB962C8B-B14F-4D97-AF65-F5344CB8AC3E}">
        <p14:creationId xmlns:p14="http://schemas.microsoft.com/office/powerpoint/2010/main" val="2022960637"/>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2863484"/>
          </a:xfrm>
          <a:prstGeom prst="rect">
            <a:avLst/>
          </a:prstGeom>
        </p:spPr>
        <p:txBody>
          <a:bodyPr/>
          <a:lstStyle>
            <a:lvl1pPr marL="0" indent="0">
              <a:buNone/>
              <a:defRPr sz="2000">
                <a:solidFill>
                  <a:srgbClr val="FFFFFF"/>
                </a:solidFill>
                <a:latin typeface="+mn-lt"/>
                <a:cs typeface="Arial" panose="020B0604020202020204" pitchFamily="34" charset="0"/>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1698477653"/>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0527" y="1994946"/>
            <a:ext cx="5416241" cy="876378"/>
          </a:xfrm>
          <a:prstGeom prst="rect">
            <a:avLst/>
          </a:prstGeom>
        </p:spPr>
        <p:txBody>
          <a:bodyPr anchor="b"/>
          <a:lstStyle>
            <a:lvl1pPr marL="0" indent="0" algn="r">
              <a:buNone/>
              <a:defRPr sz="5000" b="1">
                <a:solidFill>
                  <a:schemeClr val="tx2"/>
                </a:solidFill>
              </a:defRPr>
            </a:lvl1pPr>
          </a:lstStyle>
          <a:p>
            <a:pPr lvl="0"/>
            <a:r>
              <a:rPr lang="nb-NO" dirty="0" err="1"/>
              <a:t>Title</a:t>
            </a:r>
            <a:endParaRPr lang="nb-NO" dirty="0"/>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0527" y="2885129"/>
            <a:ext cx="5416241" cy="3146216"/>
          </a:xfrm>
          <a:prstGeom prst="rect">
            <a:avLst/>
          </a:prstGeom>
        </p:spPr>
        <p:txBody>
          <a:bodyPr/>
          <a:lstStyle>
            <a:lvl1pPr marL="0" indent="0" algn="r">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2" name="Picture Placeholder 6">
            <a:extLst>
              <a:ext uri="{FF2B5EF4-FFF2-40B4-BE49-F238E27FC236}">
                <a16:creationId xmlns:a16="http://schemas.microsoft.com/office/drawing/2014/main" id="{5C650D0A-BE06-02B1-79C3-22498109FB3D}"/>
              </a:ext>
            </a:extLst>
          </p:cNvPr>
          <p:cNvSpPr>
            <a:spLocks noGrp="1"/>
          </p:cNvSpPr>
          <p:nvPr>
            <p:ph type="pic" sz="quarter" idx="13" hasCustomPrompt="1"/>
          </p:nvPr>
        </p:nvSpPr>
        <p:spPr>
          <a:xfrm>
            <a:off x="6645725" y="124588"/>
            <a:ext cx="5555800" cy="6760098"/>
          </a:xfrm>
          <a:custGeom>
            <a:avLst/>
            <a:gdLst>
              <a:gd name="connsiteX0" fmla="*/ 91440 w 5646674"/>
              <a:gd name="connsiteY0" fmla="*/ 0 h 6631092"/>
              <a:gd name="connsiteX1" fmla="*/ 4230624 w 5646674"/>
              <a:gd name="connsiteY1" fmla="*/ 81848 h 6631092"/>
              <a:gd name="connsiteX2" fmla="*/ 4230624 w 5646674"/>
              <a:gd name="connsiteY2" fmla="*/ 932104 h 6631092"/>
              <a:gd name="connsiteX3" fmla="*/ 4297548 w 5646674"/>
              <a:gd name="connsiteY3" fmla="*/ 999028 h 6631092"/>
              <a:gd name="connsiteX4" fmla="*/ 5079592 w 5646674"/>
              <a:gd name="connsiteY4" fmla="*/ 999028 h 6631092"/>
              <a:gd name="connsiteX5" fmla="*/ 5146516 w 5646674"/>
              <a:gd name="connsiteY5" fmla="*/ 932104 h 6631092"/>
              <a:gd name="connsiteX6" fmla="*/ 5146516 w 5646674"/>
              <a:gd name="connsiteY6" fmla="*/ 99959 h 6631092"/>
              <a:gd name="connsiteX7" fmla="*/ 5640578 w 5646674"/>
              <a:gd name="connsiteY7" fmla="*/ 109728 h 6631092"/>
              <a:gd name="connsiteX8" fmla="*/ 5646674 w 5646674"/>
              <a:gd name="connsiteY8" fmla="*/ 6407531 h 6631092"/>
              <a:gd name="connsiteX9" fmla="*/ 2930525 w 5646674"/>
              <a:gd name="connsiteY9" fmla="*/ 6611493 h 6631092"/>
              <a:gd name="connsiteX10" fmla="*/ 0 w 5646674"/>
              <a:gd name="connsiteY10" fmla="*/ 6620891 h 6631092"/>
              <a:gd name="connsiteX11" fmla="*/ 91440 w 5646674"/>
              <a:gd name="connsiteY11" fmla="*/ 0 h 6631092"/>
              <a:gd name="connsiteX0" fmla="*/ 91440 w 5646674"/>
              <a:gd name="connsiteY0" fmla="*/ 0 h 6756866"/>
              <a:gd name="connsiteX1" fmla="*/ 4230624 w 5646674"/>
              <a:gd name="connsiteY1" fmla="*/ 81848 h 6756866"/>
              <a:gd name="connsiteX2" fmla="*/ 4230624 w 5646674"/>
              <a:gd name="connsiteY2" fmla="*/ 932104 h 6756866"/>
              <a:gd name="connsiteX3" fmla="*/ 4297548 w 5646674"/>
              <a:gd name="connsiteY3" fmla="*/ 999028 h 6756866"/>
              <a:gd name="connsiteX4" fmla="*/ 5079592 w 5646674"/>
              <a:gd name="connsiteY4" fmla="*/ 999028 h 6756866"/>
              <a:gd name="connsiteX5" fmla="*/ 5146516 w 5646674"/>
              <a:gd name="connsiteY5" fmla="*/ 932104 h 6756866"/>
              <a:gd name="connsiteX6" fmla="*/ 5146516 w 5646674"/>
              <a:gd name="connsiteY6" fmla="*/ 99959 h 6756866"/>
              <a:gd name="connsiteX7" fmla="*/ 5640578 w 5646674"/>
              <a:gd name="connsiteY7" fmla="*/ 109728 h 6756866"/>
              <a:gd name="connsiteX8" fmla="*/ 5646674 w 5646674"/>
              <a:gd name="connsiteY8" fmla="*/ 6744081 h 6756866"/>
              <a:gd name="connsiteX9" fmla="*/ 2930525 w 5646674"/>
              <a:gd name="connsiteY9" fmla="*/ 6611493 h 6756866"/>
              <a:gd name="connsiteX10" fmla="*/ 0 w 5646674"/>
              <a:gd name="connsiteY10" fmla="*/ 6620891 h 6756866"/>
              <a:gd name="connsiteX11" fmla="*/ 91440 w 5646674"/>
              <a:gd name="connsiteY11" fmla="*/ 0 h 6756866"/>
              <a:gd name="connsiteX0" fmla="*/ 91440 w 5646674"/>
              <a:gd name="connsiteY0" fmla="*/ 0 h 6765448"/>
              <a:gd name="connsiteX1" fmla="*/ 4230624 w 5646674"/>
              <a:gd name="connsiteY1" fmla="*/ 81848 h 6765448"/>
              <a:gd name="connsiteX2" fmla="*/ 4230624 w 5646674"/>
              <a:gd name="connsiteY2" fmla="*/ 932104 h 6765448"/>
              <a:gd name="connsiteX3" fmla="*/ 4297548 w 5646674"/>
              <a:gd name="connsiteY3" fmla="*/ 999028 h 6765448"/>
              <a:gd name="connsiteX4" fmla="*/ 5079592 w 5646674"/>
              <a:gd name="connsiteY4" fmla="*/ 999028 h 6765448"/>
              <a:gd name="connsiteX5" fmla="*/ 5146516 w 5646674"/>
              <a:gd name="connsiteY5" fmla="*/ 932104 h 6765448"/>
              <a:gd name="connsiteX6" fmla="*/ 5146516 w 5646674"/>
              <a:gd name="connsiteY6" fmla="*/ 99959 h 6765448"/>
              <a:gd name="connsiteX7" fmla="*/ 5640578 w 5646674"/>
              <a:gd name="connsiteY7" fmla="*/ 109728 h 6765448"/>
              <a:gd name="connsiteX8" fmla="*/ 5646674 w 5646674"/>
              <a:gd name="connsiteY8" fmla="*/ 6744081 h 6765448"/>
              <a:gd name="connsiteX9" fmla="*/ 2949575 w 5646674"/>
              <a:gd name="connsiteY9" fmla="*/ 6732143 h 6765448"/>
              <a:gd name="connsiteX10" fmla="*/ 0 w 5646674"/>
              <a:gd name="connsiteY10" fmla="*/ 6620891 h 6765448"/>
              <a:gd name="connsiteX11" fmla="*/ 91440 w 5646674"/>
              <a:gd name="connsiteY11" fmla="*/ 0 h 6765448"/>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72724"/>
              <a:gd name="connsiteX1" fmla="*/ 4230624 w 5646674"/>
              <a:gd name="connsiteY1" fmla="*/ 81848 h 6772724"/>
              <a:gd name="connsiteX2" fmla="*/ 4230624 w 5646674"/>
              <a:gd name="connsiteY2" fmla="*/ 932104 h 6772724"/>
              <a:gd name="connsiteX3" fmla="*/ 4297548 w 5646674"/>
              <a:gd name="connsiteY3" fmla="*/ 999028 h 6772724"/>
              <a:gd name="connsiteX4" fmla="*/ 5079592 w 5646674"/>
              <a:gd name="connsiteY4" fmla="*/ 999028 h 6772724"/>
              <a:gd name="connsiteX5" fmla="*/ 5146516 w 5646674"/>
              <a:gd name="connsiteY5" fmla="*/ 932104 h 6772724"/>
              <a:gd name="connsiteX6" fmla="*/ 5146516 w 5646674"/>
              <a:gd name="connsiteY6" fmla="*/ 99959 h 6772724"/>
              <a:gd name="connsiteX7" fmla="*/ 5640578 w 5646674"/>
              <a:gd name="connsiteY7" fmla="*/ 109728 h 6772724"/>
              <a:gd name="connsiteX8" fmla="*/ 5646674 w 5646674"/>
              <a:gd name="connsiteY8" fmla="*/ 6744081 h 6772724"/>
              <a:gd name="connsiteX9" fmla="*/ 2949575 w 5646674"/>
              <a:gd name="connsiteY9" fmla="*/ 6732143 h 6772724"/>
              <a:gd name="connsiteX10" fmla="*/ 0 w 5646674"/>
              <a:gd name="connsiteY10" fmla="*/ 6620891 h 6772724"/>
              <a:gd name="connsiteX11" fmla="*/ 91440 w 5646674"/>
              <a:gd name="connsiteY11" fmla="*/ 0 h 6772724"/>
              <a:gd name="connsiteX0" fmla="*/ 91440 w 5646674"/>
              <a:gd name="connsiteY0" fmla="*/ 0 h 6753444"/>
              <a:gd name="connsiteX1" fmla="*/ 4230624 w 5646674"/>
              <a:gd name="connsiteY1" fmla="*/ 81848 h 6753444"/>
              <a:gd name="connsiteX2" fmla="*/ 4230624 w 5646674"/>
              <a:gd name="connsiteY2" fmla="*/ 932104 h 6753444"/>
              <a:gd name="connsiteX3" fmla="*/ 4297548 w 5646674"/>
              <a:gd name="connsiteY3" fmla="*/ 999028 h 6753444"/>
              <a:gd name="connsiteX4" fmla="*/ 5079592 w 5646674"/>
              <a:gd name="connsiteY4" fmla="*/ 999028 h 6753444"/>
              <a:gd name="connsiteX5" fmla="*/ 5146516 w 5646674"/>
              <a:gd name="connsiteY5" fmla="*/ 932104 h 6753444"/>
              <a:gd name="connsiteX6" fmla="*/ 5146516 w 5646674"/>
              <a:gd name="connsiteY6" fmla="*/ 99959 h 6753444"/>
              <a:gd name="connsiteX7" fmla="*/ 5640578 w 5646674"/>
              <a:gd name="connsiteY7" fmla="*/ 109728 h 6753444"/>
              <a:gd name="connsiteX8" fmla="*/ 5646674 w 5646674"/>
              <a:gd name="connsiteY8" fmla="*/ 6744081 h 6753444"/>
              <a:gd name="connsiteX9" fmla="*/ 2949575 w 5646674"/>
              <a:gd name="connsiteY9" fmla="*/ 6732143 h 6753444"/>
              <a:gd name="connsiteX10" fmla="*/ 0 w 5646674"/>
              <a:gd name="connsiteY10" fmla="*/ 6620891 h 6753444"/>
              <a:gd name="connsiteX11" fmla="*/ 91440 w 564667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54610 w 5555234"/>
              <a:gd name="connsiteY10" fmla="*/ 6728841 h 6753444"/>
              <a:gd name="connsiteX11" fmla="*/ 0 w 5555234"/>
              <a:gd name="connsiteY11" fmla="*/ 0 h 6753444"/>
              <a:gd name="connsiteX0" fmla="*/ 0 w 5555234"/>
              <a:gd name="connsiteY0" fmla="*/ 0 h 6753444"/>
              <a:gd name="connsiteX1" fmla="*/ 4139184 w 5555234"/>
              <a:gd name="connsiteY1" fmla="*/ 81848 h 6753444"/>
              <a:gd name="connsiteX2" fmla="*/ 4139184 w 5555234"/>
              <a:gd name="connsiteY2" fmla="*/ 932104 h 6753444"/>
              <a:gd name="connsiteX3" fmla="*/ 4206108 w 5555234"/>
              <a:gd name="connsiteY3" fmla="*/ 999028 h 6753444"/>
              <a:gd name="connsiteX4" fmla="*/ 4988152 w 5555234"/>
              <a:gd name="connsiteY4" fmla="*/ 999028 h 6753444"/>
              <a:gd name="connsiteX5" fmla="*/ 5055076 w 5555234"/>
              <a:gd name="connsiteY5" fmla="*/ 932104 h 6753444"/>
              <a:gd name="connsiteX6" fmla="*/ 5055076 w 5555234"/>
              <a:gd name="connsiteY6" fmla="*/ 99959 h 6753444"/>
              <a:gd name="connsiteX7" fmla="*/ 5549138 w 5555234"/>
              <a:gd name="connsiteY7" fmla="*/ 109728 h 6753444"/>
              <a:gd name="connsiteX8" fmla="*/ 5555234 w 5555234"/>
              <a:gd name="connsiteY8" fmla="*/ 6744081 h 6753444"/>
              <a:gd name="connsiteX9" fmla="*/ 2858135 w 5555234"/>
              <a:gd name="connsiteY9" fmla="*/ 6732143 h 6753444"/>
              <a:gd name="connsiteX10" fmla="*/ 41910 w 5555234"/>
              <a:gd name="connsiteY10" fmla="*/ 6741541 h 6753444"/>
              <a:gd name="connsiteX11" fmla="*/ 0 w 5555234"/>
              <a:gd name="connsiteY11" fmla="*/ 0 h 6753444"/>
              <a:gd name="connsiteX0" fmla="*/ 8289 w 5563523"/>
              <a:gd name="connsiteY0" fmla="*/ 0 h 6753444"/>
              <a:gd name="connsiteX1" fmla="*/ 4147473 w 5563523"/>
              <a:gd name="connsiteY1" fmla="*/ 81848 h 6753444"/>
              <a:gd name="connsiteX2" fmla="*/ 4147473 w 5563523"/>
              <a:gd name="connsiteY2" fmla="*/ 932104 h 6753444"/>
              <a:gd name="connsiteX3" fmla="*/ 4214397 w 5563523"/>
              <a:gd name="connsiteY3" fmla="*/ 999028 h 6753444"/>
              <a:gd name="connsiteX4" fmla="*/ 4996441 w 5563523"/>
              <a:gd name="connsiteY4" fmla="*/ 999028 h 6753444"/>
              <a:gd name="connsiteX5" fmla="*/ 5063365 w 5563523"/>
              <a:gd name="connsiteY5" fmla="*/ 932104 h 6753444"/>
              <a:gd name="connsiteX6" fmla="*/ 5063365 w 5563523"/>
              <a:gd name="connsiteY6" fmla="*/ 99959 h 6753444"/>
              <a:gd name="connsiteX7" fmla="*/ 5557427 w 5563523"/>
              <a:gd name="connsiteY7" fmla="*/ 109728 h 6753444"/>
              <a:gd name="connsiteX8" fmla="*/ 5563523 w 5563523"/>
              <a:gd name="connsiteY8" fmla="*/ 6744081 h 6753444"/>
              <a:gd name="connsiteX9" fmla="*/ 2866424 w 5563523"/>
              <a:gd name="connsiteY9" fmla="*/ 6732143 h 6753444"/>
              <a:gd name="connsiteX10" fmla="*/ 8924 w 5563523"/>
              <a:gd name="connsiteY10" fmla="*/ 6744716 h 6753444"/>
              <a:gd name="connsiteX11" fmla="*/ 8289 w 5563523"/>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53444"/>
              <a:gd name="connsiteX1" fmla="*/ 4139750 w 5555800"/>
              <a:gd name="connsiteY1" fmla="*/ 81848 h 6753444"/>
              <a:gd name="connsiteX2" fmla="*/ 4139750 w 5555800"/>
              <a:gd name="connsiteY2" fmla="*/ 932104 h 6753444"/>
              <a:gd name="connsiteX3" fmla="*/ 4206674 w 5555800"/>
              <a:gd name="connsiteY3" fmla="*/ 999028 h 6753444"/>
              <a:gd name="connsiteX4" fmla="*/ 4988718 w 5555800"/>
              <a:gd name="connsiteY4" fmla="*/ 999028 h 6753444"/>
              <a:gd name="connsiteX5" fmla="*/ 5055642 w 5555800"/>
              <a:gd name="connsiteY5" fmla="*/ 932104 h 6753444"/>
              <a:gd name="connsiteX6" fmla="*/ 5055642 w 5555800"/>
              <a:gd name="connsiteY6" fmla="*/ 99959 h 6753444"/>
              <a:gd name="connsiteX7" fmla="*/ 5549704 w 5555800"/>
              <a:gd name="connsiteY7" fmla="*/ 109728 h 6753444"/>
              <a:gd name="connsiteX8" fmla="*/ 5555800 w 5555800"/>
              <a:gd name="connsiteY8" fmla="*/ 6744081 h 6753444"/>
              <a:gd name="connsiteX9" fmla="*/ 2858701 w 5555800"/>
              <a:gd name="connsiteY9" fmla="*/ 6732143 h 6753444"/>
              <a:gd name="connsiteX10" fmla="*/ 1201 w 5555800"/>
              <a:gd name="connsiteY10" fmla="*/ 6744716 h 6753444"/>
              <a:gd name="connsiteX11" fmla="*/ 566 w 5555800"/>
              <a:gd name="connsiteY11" fmla="*/ 0 h 6753444"/>
              <a:gd name="connsiteX0" fmla="*/ 566 w 5555800"/>
              <a:gd name="connsiteY0" fmla="*/ 0 h 6760098"/>
              <a:gd name="connsiteX1" fmla="*/ 4139750 w 5555800"/>
              <a:gd name="connsiteY1" fmla="*/ 81848 h 6760098"/>
              <a:gd name="connsiteX2" fmla="*/ 4139750 w 5555800"/>
              <a:gd name="connsiteY2" fmla="*/ 932104 h 6760098"/>
              <a:gd name="connsiteX3" fmla="*/ 4206674 w 5555800"/>
              <a:gd name="connsiteY3" fmla="*/ 999028 h 6760098"/>
              <a:gd name="connsiteX4" fmla="*/ 4988718 w 5555800"/>
              <a:gd name="connsiteY4" fmla="*/ 999028 h 6760098"/>
              <a:gd name="connsiteX5" fmla="*/ 5055642 w 5555800"/>
              <a:gd name="connsiteY5" fmla="*/ 932104 h 6760098"/>
              <a:gd name="connsiteX6" fmla="*/ 5055642 w 5555800"/>
              <a:gd name="connsiteY6" fmla="*/ 99959 h 6760098"/>
              <a:gd name="connsiteX7" fmla="*/ 5549704 w 5555800"/>
              <a:gd name="connsiteY7" fmla="*/ 109728 h 6760098"/>
              <a:gd name="connsiteX8" fmla="*/ 5555800 w 5555800"/>
              <a:gd name="connsiteY8" fmla="*/ 6744081 h 6760098"/>
              <a:gd name="connsiteX9" fmla="*/ 2858701 w 5555800"/>
              <a:gd name="connsiteY9" fmla="*/ 6757543 h 6760098"/>
              <a:gd name="connsiteX10" fmla="*/ 1201 w 5555800"/>
              <a:gd name="connsiteY10" fmla="*/ 6744716 h 6760098"/>
              <a:gd name="connsiteX11" fmla="*/ 566 w 5555800"/>
              <a:gd name="connsiteY11" fmla="*/ 0 h 676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55800" h="6760098">
                <a:moveTo>
                  <a:pt x="566" y="0"/>
                </a:moveTo>
                <a:lnTo>
                  <a:pt x="4139750" y="81848"/>
                </a:lnTo>
                <a:lnTo>
                  <a:pt x="4139750" y="932104"/>
                </a:lnTo>
                <a:cubicBezTo>
                  <a:pt x="4139750" y="969065"/>
                  <a:pt x="4169713" y="999028"/>
                  <a:pt x="4206674" y="999028"/>
                </a:cubicBezTo>
                <a:lnTo>
                  <a:pt x="4988718" y="999028"/>
                </a:lnTo>
                <a:cubicBezTo>
                  <a:pt x="5025679" y="999028"/>
                  <a:pt x="5055642" y="969065"/>
                  <a:pt x="5055642" y="932104"/>
                </a:cubicBezTo>
                <a:lnTo>
                  <a:pt x="5055642" y="99959"/>
                </a:lnTo>
                <a:lnTo>
                  <a:pt x="5549704" y="109728"/>
                </a:lnTo>
                <a:cubicBezTo>
                  <a:pt x="5551736" y="2208996"/>
                  <a:pt x="5553768" y="4644813"/>
                  <a:pt x="5555800" y="6744081"/>
                </a:cubicBezTo>
                <a:cubicBezTo>
                  <a:pt x="5387525" y="6771682"/>
                  <a:pt x="2854510" y="6754580"/>
                  <a:pt x="2858701" y="6757543"/>
                </a:cubicBezTo>
                <a:cubicBezTo>
                  <a:pt x="2836899" y="6746452"/>
                  <a:pt x="714518" y="6757458"/>
                  <a:pt x="1201" y="6744716"/>
                </a:cubicBezTo>
                <a:cubicBezTo>
                  <a:pt x="-4387" y="5525558"/>
                  <a:pt x="11996" y="928328"/>
                  <a:pt x="566" y="0"/>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a:t>Press the icon</a:t>
            </a:r>
            <a:br>
              <a:rPr lang="en-US" dirty="0"/>
            </a:br>
            <a:r>
              <a:rPr lang="en-US" dirty="0"/>
              <a:t>to insert image</a:t>
            </a:r>
            <a:endParaRPr lang="nb-NO" dirty="0"/>
          </a:p>
        </p:txBody>
      </p:sp>
    </p:spTree>
    <p:extLst>
      <p:ext uri="{BB962C8B-B14F-4D97-AF65-F5344CB8AC3E}">
        <p14:creationId xmlns:p14="http://schemas.microsoft.com/office/powerpoint/2010/main" val="3491638464"/>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BF7113D-DE20-4946-8D6D-B9F333F05B63}"/>
              </a:ext>
            </a:extLst>
          </p:cNvPr>
          <p:cNvSpPr>
            <a:spLocks noGrp="1"/>
          </p:cNvSpPr>
          <p:nvPr>
            <p:ph type="pic" sz="quarter" idx="10" hasCustomPrompt="1"/>
          </p:nvPr>
        </p:nvSpPr>
        <p:spPr>
          <a:xfrm>
            <a:off x="-3173" y="89537"/>
            <a:ext cx="12209642" cy="6769938"/>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642" h="6769938">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00124" y="4576426"/>
                  <a:pt x="12187652" y="6769938"/>
                </a:cubicBezTo>
                <a:lnTo>
                  <a:pt x="3175" y="6762581"/>
                </a:lnTo>
                <a:cubicBezTo>
                  <a:pt x="2117" y="4691878"/>
                  <a:pt x="1058" y="2310025"/>
                  <a:pt x="0" y="239322"/>
                </a:cubicBezTo>
                <a:cubicBezTo>
                  <a:pt x="1481354" y="69395"/>
                  <a:pt x="3313044" y="9793"/>
                  <a:pt x="4173849" y="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Press </a:t>
            </a:r>
            <a:r>
              <a:rPr lang="nb-NO" dirty="0" err="1"/>
              <a:t>the</a:t>
            </a:r>
            <a:r>
              <a:rPr lang="nb-NO" dirty="0"/>
              <a:t> </a:t>
            </a:r>
            <a:r>
              <a:rPr lang="nb-NO" dirty="0" err="1"/>
              <a:t>icon</a:t>
            </a:r>
            <a:r>
              <a:rPr lang="nb-NO" dirty="0"/>
              <a:t> to </a:t>
            </a:r>
            <a:r>
              <a:rPr lang="nb-NO" dirty="0" err="1"/>
              <a:t>insert</a:t>
            </a:r>
            <a:r>
              <a:rPr lang="nb-NO" dirty="0"/>
              <a:t> image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t>
            </a:r>
            <a:r>
              <a:rPr lang="nb-NO" dirty="0" err="1"/>
              <a:t>that</a:t>
            </a:r>
            <a:r>
              <a:rPr lang="nb-NO" dirty="0"/>
              <a:t> </a:t>
            </a:r>
            <a:r>
              <a:rPr lang="nb-NO" dirty="0" err="1"/>
              <a:t>text</a:t>
            </a:r>
            <a:r>
              <a:rPr lang="nb-NO" dirty="0"/>
              <a:t> </a:t>
            </a:r>
            <a:r>
              <a:rPr lang="nb-NO" dirty="0" err="1"/>
              <a:t>on</a:t>
            </a:r>
            <a:r>
              <a:rPr lang="nb-NO" dirty="0"/>
              <a:t> </a:t>
            </a:r>
            <a:r>
              <a:rPr lang="nb-NO" dirty="0" err="1"/>
              <a:t>top</a:t>
            </a:r>
            <a:r>
              <a:rPr lang="nb-NO" dirty="0"/>
              <a:t> </a:t>
            </a:r>
            <a:r>
              <a:rPr lang="nb-NO" dirty="0" err="1"/>
              <a:t>of</a:t>
            </a:r>
            <a:r>
              <a:rPr lang="nb-NO" dirty="0"/>
              <a:t> images </a:t>
            </a:r>
            <a:r>
              <a:rPr lang="nb-NO" dirty="0" err="1"/>
              <a:t>influences</a:t>
            </a:r>
            <a:r>
              <a:rPr lang="nb-NO" dirty="0"/>
              <a:t> </a:t>
            </a:r>
            <a:r>
              <a:rPr lang="nb-NO" dirty="0" err="1"/>
              <a:t>the</a:t>
            </a:r>
            <a:r>
              <a:rPr lang="nb-NO" dirty="0"/>
              <a:t> </a:t>
            </a:r>
            <a:r>
              <a:rPr lang="nb-NO" dirty="0" err="1"/>
              <a:t>readability</a:t>
            </a:r>
            <a:r>
              <a:rPr lang="nb-NO" dirty="0"/>
              <a:t>. Place </a:t>
            </a:r>
            <a:r>
              <a:rPr lang="nb-NO" dirty="0" err="1"/>
              <a:t>the</a:t>
            </a:r>
            <a:r>
              <a:rPr lang="nb-NO" dirty="0"/>
              <a:t> </a:t>
            </a:r>
            <a:r>
              <a:rPr lang="nb-NO" dirty="0" err="1"/>
              <a:t>text</a:t>
            </a:r>
            <a:r>
              <a:rPr lang="nb-NO" dirty="0"/>
              <a:t> </a:t>
            </a:r>
            <a:r>
              <a:rPr lang="nb-NO" dirty="0" err="1"/>
              <a:t>where</a:t>
            </a:r>
            <a:r>
              <a:rPr lang="nb-NO" dirty="0"/>
              <a:t> </a:t>
            </a:r>
            <a:r>
              <a:rPr lang="nb-NO" dirty="0" err="1"/>
              <a:t>the</a:t>
            </a:r>
            <a:r>
              <a:rPr lang="nb-NO" dirty="0"/>
              <a:t> contrast is best.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3354944997"/>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665E623C-94E5-8945-9866-E6D264106E59}"/>
              </a:ext>
            </a:extLst>
          </p:cNvPr>
          <p:cNvSpPr>
            <a:spLocks noGrp="1"/>
          </p:cNvSpPr>
          <p:nvPr>
            <p:ph type="media" sz="quarter" idx="11" hasCustomPrompt="1"/>
          </p:nvPr>
        </p:nvSpPr>
        <p:spPr>
          <a:xfrm>
            <a:off x="-3173" y="89537"/>
            <a:ext cx="12209642" cy="6776288"/>
          </a:xfrm>
          <a:custGeom>
            <a:avLst/>
            <a:gdLst>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85189"/>
              <a:gd name="connsiteX1" fmla="*/ 5864223 w 12213430"/>
              <a:gd name="connsiteY1" fmla="*/ 18413 h 6785189"/>
              <a:gd name="connsiteX2" fmla="*/ 10334943 w 12213430"/>
              <a:gd name="connsiteY2" fmla="*/ 134890 h 6785189"/>
              <a:gd name="connsiteX3" fmla="*/ 10785474 w 12213430"/>
              <a:gd name="connsiteY3" fmla="*/ 141073 h 6785189"/>
              <a:gd name="connsiteX4" fmla="*/ 10785474 w 12213430"/>
              <a:gd name="connsiteY4" fmla="*/ 963452 h 6785189"/>
              <a:gd name="connsiteX5" fmla="*/ 10856104 w 12213430"/>
              <a:gd name="connsiteY5" fmla="*/ 1034082 h 6785189"/>
              <a:gd name="connsiteX6" fmla="*/ 11633911 w 12213430"/>
              <a:gd name="connsiteY6" fmla="*/ 1034082 h 6785189"/>
              <a:gd name="connsiteX7" fmla="*/ 11704541 w 12213430"/>
              <a:gd name="connsiteY7" fmla="*/ 963452 h 6785189"/>
              <a:gd name="connsiteX8" fmla="*/ 11704541 w 12213430"/>
              <a:gd name="connsiteY8" fmla="*/ 150472 h 6785189"/>
              <a:gd name="connsiteX9" fmla="*/ 12200794 w 12213430"/>
              <a:gd name="connsiteY9" fmla="*/ 150502 h 6785189"/>
              <a:gd name="connsiteX10" fmla="*/ 12200352 w 12213430"/>
              <a:gd name="connsiteY10" fmla="*/ 6427038 h 6785189"/>
              <a:gd name="connsiteX11" fmla="*/ 3175 w 12213430"/>
              <a:gd name="connsiteY11" fmla="*/ 6775281 h 6785189"/>
              <a:gd name="connsiteX12" fmla="*/ 0 w 12213430"/>
              <a:gd name="connsiteY12" fmla="*/ 239322 h 6785189"/>
              <a:gd name="connsiteX13" fmla="*/ 4173849 w 12213430"/>
              <a:gd name="connsiteY13" fmla="*/ 0 h 6785189"/>
              <a:gd name="connsiteX0" fmla="*/ 4173849 w 12213430"/>
              <a:gd name="connsiteY0" fmla="*/ 0 h 6775281"/>
              <a:gd name="connsiteX1" fmla="*/ 5864223 w 12213430"/>
              <a:gd name="connsiteY1" fmla="*/ 18413 h 6775281"/>
              <a:gd name="connsiteX2" fmla="*/ 10334943 w 12213430"/>
              <a:gd name="connsiteY2" fmla="*/ 134890 h 6775281"/>
              <a:gd name="connsiteX3" fmla="*/ 10785474 w 12213430"/>
              <a:gd name="connsiteY3" fmla="*/ 141073 h 6775281"/>
              <a:gd name="connsiteX4" fmla="*/ 10785474 w 12213430"/>
              <a:gd name="connsiteY4" fmla="*/ 963452 h 6775281"/>
              <a:gd name="connsiteX5" fmla="*/ 10856104 w 12213430"/>
              <a:gd name="connsiteY5" fmla="*/ 1034082 h 6775281"/>
              <a:gd name="connsiteX6" fmla="*/ 11633911 w 12213430"/>
              <a:gd name="connsiteY6" fmla="*/ 1034082 h 6775281"/>
              <a:gd name="connsiteX7" fmla="*/ 11704541 w 12213430"/>
              <a:gd name="connsiteY7" fmla="*/ 963452 h 6775281"/>
              <a:gd name="connsiteX8" fmla="*/ 11704541 w 12213430"/>
              <a:gd name="connsiteY8" fmla="*/ 150472 h 6775281"/>
              <a:gd name="connsiteX9" fmla="*/ 12200794 w 12213430"/>
              <a:gd name="connsiteY9" fmla="*/ 150502 h 6775281"/>
              <a:gd name="connsiteX10" fmla="*/ 12200352 w 12213430"/>
              <a:gd name="connsiteY10" fmla="*/ 6427038 h 6775281"/>
              <a:gd name="connsiteX11" fmla="*/ 3175 w 12213430"/>
              <a:gd name="connsiteY11" fmla="*/ 6775281 h 6775281"/>
              <a:gd name="connsiteX12" fmla="*/ 0 w 12213430"/>
              <a:gd name="connsiteY12" fmla="*/ 239322 h 6775281"/>
              <a:gd name="connsiteX13" fmla="*/ 4173849 w 12213430"/>
              <a:gd name="connsiteY13" fmla="*/ 0 h 6775281"/>
              <a:gd name="connsiteX0" fmla="*/ 4173849 w 12209642"/>
              <a:gd name="connsiteY0" fmla="*/ 0 h 6776288"/>
              <a:gd name="connsiteX1" fmla="*/ 5864223 w 12209642"/>
              <a:gd name="connsiteY1" fmla="*/ 18413 h 6776288"/>
              <a:gd name="connsiteX2" fmla="*/ 10334943 w 12209642"/>
              <a:gd name="connsiteY2" fmla="*/ 134890 h 6776288"/>
              <a:gd name="connsiteX3" fmla="*/ 10785474 w 12209642"/>
              <a:gd name="connsiteY3" fmla="*/ 141073 h 6776288"/>
              <a:gd name="connsiteX4" fmla="*/ 10785474 w 12209642"/>
              <a:gd name="connsiteY4" fmla="*/ 963452 h 6776288"/>
              <a:gd name="connsiteX5" fmla="*/ 10856104 w 12209642"/>
              <a:gd name="connsiteY5" fmla="*/ 1034082 h 6776288"/>
              <a:gd name="connsiteX6" fmla="*/ 11633911 w 12209642"/>
              <a:gd name="connsiteY6" fmla="*/ 1034082 h 6776288"/>
              <a:gd name="connsiteX7" fmla="*/ 11704541 w 12209642"/>
              <a:gd name="connsiteY7" fmla="*/ 963452 h 6776288"/>
              <a:gd name="connsiteX8" fmla="*/ 11704541 w 12209642"/>
              <a:gd name="connsiteY8" fmla="*/ 150472 h 6776288"/>
              <a:gd name="connsiteX9" fmla="*/ 12200794 w 12209642"/>
              <a:gd name="connsiteY9" fmla="*/ 150502 h 6776288"/>
              <a:gd name="connsiteX10" fmla="*/ 12187652 w 12209642"/>
              <a:gd name="connsiteY10" fmla="*/ 6776288 h 6776288"/>
              <a:gd name="connsiteX11" fmla="*/ 3175 w 12209642"/>
              <a:gd name="connsiteY11" fmla="*/ 6775281 h 6776288"/>
              <a:gd name="connsiteX12" fmla="*/ 0 w 12209642"/>
              <a:gd name="connsiteY12" fmla="*/ 239322 h 6776288"/>
              <a:gd name="connsiteX13" fmla="*/ 4173849 w 12209642"/>
              <a:gd name="connsiteY13" fmla="*/ 0 h 677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09642" h="6776288">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00124" y="4582776"/>
                  <a:pt x="12187652" y="6776288"/>
                </a:cubicBezTo>
                <a:lnTo>
                  <a:pt x="3175" y="6775281"/>
                </a:lnTo>
                <a:cubicBezTo>
                  <a:pt x="2117" y="4704578"/>
                  <a:pt x="1058" y="2310025"/>
                  <a:pt x="0" y="239322"/>
                </a:cubicBezTo>
                <a:cubicBezTo>
                  <a:pt x="1481354" y="69395"/>
                  <a:pt x="3313044" y="9793"/>
                  <a:pt x="4173849" y="0"/>
                </a:cubicBez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Press </a:t>
            </a:r>
            <a:r>
              <a:rPr lang="nb-NO" dirty="0" err="1"/>
              <a:t>the</a:t>
            </a:r>
            <a:r>
              <a:rPr lang="nb-NO" dirty="0"/>
              <a:t> </a:t>
            </a:r>
            <a:r>
              <a:rPr lang="nb-NO" dirty="0" err="1"/>
              <a:t>icon</a:t>
            </a:r>
            <a:r>
              <a:rPr lang="nb-NO" dirty="0"/>
              <a:t> to </a:t>
            </a:r>
            <a:r>
              <a:rPr lang="nb-NO" dirty="0" err="1"/>
              <a:t>insert</a:t>
            </a:r>
            <a:r>
              <a:rPr lang="nb-NO" dirty="0"/>
              <a:t> video</a:t>
            </a:r>
          </a:p>
        </p:txBody>
      </p:sp>
    </p:spTree>
    <p:extLst>
      <p:ext uri="{BB962C8B-B14F-4D97-AF65-F5344CB8AC3E}">
        <p14:creationId xmlns:p14="http://schemas.microsoft.com/office/powerpoint/2010/main" val="4014301598"/>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7" name="Picture Placeholder 6">
            <a:extLst>
              <a:ext uri="{FF2B5EF4-FFF2-40B4-BE49-F238E27FC236}">
                <a16:creationId xmlns:a16="http://schemas.microsoft.com/office/drawing/2014/main" id="{3276C7B2-1516-3E4F-A044-785CAEBB6812}"/>
              </a:ext>
            </a:extLst>
          </p:cNvPr>
          <p:cNvSpPr>
            <a:spLocks noGrp="1"/>
          </p:cNvSpPr>
          <p:nvPr>
            <p:ph type="pic" sz="quarter" idx="12" hasCustomPrompt="1"/>
          </p:nvPr>
        </p:nvSpPr>
        <p:spPr>
          <a:xfrm>
            <a:off x="7398662" y="206093"/>
            <a:ext cx="4047047" cy="6674891"/>
          </a:xfrm>
          <a:custGeom>
            <a:avLst/>
            <a:gdLst>
              <a:gd name="connsiteX0" fmla="*/ 1671904 w 4008947"/>
              <a:gd name="connsiteY0" fmla="*/ 0 h 6557775"/>
              <a:gd name="connsiteX1" fmla="*/ 3194878 w 4008947"/>
              <a:gd name="connsiteY1" fmla="*/ 36537 h 6557775"/>
              <a:gd name="connsiteX2" fmla="*/ 3342363 w 4008947"/>
              <a:gd name="connsiteY2" fmla="*/ 37168 h 6557775"/>
              <a:gd name="connsiteX3" fmla="*/ 3348713 w 4008947"/>
              <a:gd name="connsiteY3" fmla="*/ 850063 h 6557775"/>
              <a:gd name="connsiteX4" fmla="*/ 3416173 w 4008947"/>
              <a:gd name="connsiteY4" fmla="*/ 917523 h 6557775"/>
              <a:gd name="connsiteX5" fmla="*/ 4008947 w 4008947"/>
              <a:gd name="connsiteY5" fmla="*/ 917523 h 6557775"/>
              <a:gd name="connsiteX6" fmla="*/ 3700290 w 4008947"/>
              <a:gd name="connsiteY6" fmla="*/ 2138772 h 6557775"/>
              <a:gd name="connsiteX7" fmla="*/ 3696964 w 4008947"/>
              <a:gd name="connsiteY7" fmla="*/ 2138772 h 6557775"/>
              <a:gd name="connsiteX8" fmla="*/ 3142479 w 4008947"/>
              <a:gd name="connsiteY8" fmla="*/ 4349958 h 6557775"/>
              <a:gd name="connsiteX9" fmla="*/ 3143397 w 4008947"/>
              <a:gd name="connsiteY9" fmla="*/ 4349958 h 6557775"/>
              <a:gd name="connsiteX10" fmla="*/ 2610068 w 4008947"/>
              <a:gd name="connsiteY10" fmla="*/ 6495080 h 6557775"/>
              <a:gd name="connsiteX11" fmla="*/ 0 w 4008947"/>
              <a:gd name="connsiteY11" fmla="*/ 6549055 h 6557775"/>
              <a:gd name="connsiteX12" fmla="*/ 562632 w 4008947"/>
              <a:gd name="connsiteY12" fmla="*/ 4349958 h 6557775"/>
              <a:gd name="connsiteX13" fmla="*/ 560986 w 4008947"/>
              <a:gd name="connsiteY13" fmla="*/ 4349958 h 6557775"/>
              <a:gd name="connsiteX14" fmla="*/ 1117268 w 4008947"/>
              <a:gd name="connsiteY14" fmla="*/ 2134509 h 6557775"/>
              <a:gd name="connsiteX15" fmla="*/ 1119891 w 4008947"/>
              <a:gd name="connsiteY15" fmla="*/ 2134509 h 6557775"/>
              <a:gd name="connsiteX16" fmla="*/ 1257371 w 4008947"/>
              <a:gd name="connsiteY16" fmla="*/ 1598721 h 6557775"/>
              <a:gd name="connsiteX17" fmla="*/ 1671904 w 4008947"/>
              <a:gd name="connsiteY17" fmla="*/ 0 h 6557775"/>
              <a:gd name="connsiteX0" fmla="*/ 1671904 w 4008947"/>
              <a:gd name="connsiteY0" fmla="*/ 0 h 6663329"/>
              <a:gd name="connsiteX1" fmla="*/ 3194878 w 4008947"/>
              <a:gd name="connsiteY1" fmla="*/ 36537 h 6663329"/>
              <a:gd name="connsiteX2" fmla="*/ 3342363 w 4008947"/>
              <a:gd name="connsiteY2" fmla="*/ 37168 h 6663329"/>
              <a:gd name="connsiteX3" fmla="*/ 3348713 w 4008947"/>
              <a:gd name="connsiteY3" fmla="*/ 850063 h 6663329"/>
              <a:gd name="connsiteX4" fmla="*/ 3416173 w 4008947"/>
              <a:gd name="connsiteY4" fmla="*/ 917523 h 6663329"/>
              <a:gd name="connsiteX5" fmla="*/ 4008947 w 4008947"/>
              <a:gd name="connsiteY5" fmla="*/ 917523 h 6663329"/>
              <a:gd name="connsiteX6" fmla="*/ 3700290 w 4008947"/>
              <a:gd name="connsiteY6" fmla="*/ 2138772 h 6663329"/>
              <a:gd name="connsiteX7" fmla="*/ 3696964 w 4008947"/>
              <a:gd name="connsiteY7" fmla="*/ 2138772 h 6663329"/>
              <a:gd name="connsiteX8" fmla="*/ 3142479 w 4008947"/>
              <a:gd name="connsiteY8" fmla="*/ 4349958 h 6663329"/>
              <a:gd name="connsiteX9" fmla="*/ 3143397 w 4008947"/>
              <a:gd name="connsiteY9" fmla="*/ 4349958 h 6663329"/>
              <a:gd name="connsiteX10" fmla="*/ 2571968 w 4008947"/>
              <a:gd name="connsiteY10" fmla="*/ 6660180 h 6663329"/>
              <a:gd name="connsiteX11" fmla="*/ 0 w 4008947"/>
              <a:gd name="connsiteY11" fmla="*/ 6549055 h 6663329"/>
              <a:gd name="connsiteX12" fmla="*/ 562632 w 4008947"/>
              <a:gd name="connsiteY12" fmla="*/ 4349958 h 6663329"/>
              <a:gd name="connsiteX13" fmla="*/ 560986 w 4008947"/>
              <a:gd name="connsiteY13" fmla="*/ 4349958 h 6663329"/>
              <a:gd name="connsiteX14" fmla="*/ 1117268 w 4008947"/>
              <a:gd name="connsiteY14" fmla="*/ 2134509 h 6663329"/>
              <a:gd name="connsiteX15" fmla="*/ 1119891 w 4008947"/>
              <a:gd name="connsiteY15" fmla="*/ 2134509 h 6663329"/>
              <a:gd name="connsiteX16" fmla="*/ 1257371 w 4008947"/>
              <a:gd name="connsiteY16" fmla="*/ 1598721 h 6663329"/>
              <a:gd name="connsiteX17" fmla="*/ 1671904 w 4008947"/>
              <a:gd name="connsiteY17" fmla="*/ 0 h 6663329"/>
              <a:gd name="connsiteX0" fmla="*/ 1710004 w 4047047"/>
              <a:gd name="connsiteY0" fmla="*/ 0 h 6682432"/>
              <a:gd name="connsiteX1" fmla="*/ 3232978 w 4047047"/>
              <a:gd name="connsiteY1" fmla="*/ 36537 h 6682432"/>
              <a:gd name="connsiteX2" fmla="*/ 3380463 w 4047047"/>
              <a:gd name="connsiteY2" fmla="*/ 37168 h 6682432"/>
              <a:gd name="connsiteX3" fmla="*/ 3386813 w 4047047"/>
              <a:gd name="connsiteY3" fmla="*/ 850063 h 6682432"/>
              <a:gd name="connsiteX4" fmla="*/ 3454273 w 4047047"/>
              <a:gd name="connsiteY4" fmla="*/ 917523 h 6682432"/>
              <a:gd name="connsiteX5" fmla="*/ 4047047 w 4047047"/>
              <a:gd name="connsiteY5" fmla="*/ 917523 h 6682432"/>
              <a:gd name="connsiteX6" fmla="*/ 3738390 w 4047047"/>
              <a:gd name="connsiteY6" fmla="*/ 2138772 h 6682432"/>
              <a:gd name="connsiteX7" fmla="*/ 3735064 w 4047047"/>
              <a:gd name="connsiteY7" fmla="*/ 2138772 h 6682432"/>
              <a:gd name="connsiteX8" fmla="*/ 3180579 w 4047047"/>
              <a:gd name="connsiteY8" fmla="*/ 4349958 h 6682432"/>
              <a:gd name="connsiteX9" fmla="*/ 3181497 w 4047047"/>
              <a:gd name="connsiteY9" fmla="*/ 4349958 h 6682432"/>
              <a:gd name="connsiteX10" fmla="*/ 2610068 w 4047047"/>
              <a:gd name="connsiteY10" fmla="*/ 6660180 h 6682432"/>
              <a:gd name="connsiteX11" fmla="*/ 0 w 4047047"/>
              <a:gd name="connsiteY11" fmla="*/ 6663355 h 6682432"/>
              <a:gd name="connsiteX12" fmla="*/ 600732 w 4047047"/>
              <a:gd name="connsiteY12" fmla="*/ 4349958 h 6682432"/>
              <a:gd name="connsiteX13" fmla="*/ 599086 w 4047047"/>
              <a:gd name="connsiteY13" fmla="*/ 4349958 h 6682432"/>
              <a:gd name="connsiteX14" fmla="*/ 1155368 w 4047047"/>
              <a:gd name="connsiteY14" fmla="*/ 2134509 h 6682432"/>
              <a:gd name="connsiteX15" fmla="*/ 1157991 w 4047047"/>
              <a:gd name="connsiteY15" fmla="*/ 2134509 h 6682432"/>
              <a:gd name="connsiteX16" fmla="*/ 1295471 w 4047047"/>
              <a:gd name="connsiteY16" fmla="*/ 1598721 h 6682432"/>
              <a:gd name="connsiteX17" fmla="*/ 1710004 w 4047047"/>
              <a:gd name="connsiteY17" fmla="*/ 0 h 6682432"/>
              <a:gd name="connsiteX0" fmla="*/ 1710004 w 4047047"/>
              <a:gd name="connsiteY0" fmla="*/ 0 h 6674891"/>
              <a:gd name="connsiteX1" fmla="*/ 3232978 w 4047047"/>
              <a:gd name="connsiteY1" fmla="*/ 36537 h 6674891"/>
              <a:gd name="connsiteX2" fmla="*/ 3380463 w 4047047"/>
              <a:gd name="connsiteY2" fmla="*/ 37168 h 6674891"/>
              <a:gd name="connsiteX3" fmla="*/ 3386813 w 4047047"/>
              <a:gd name="connsiteY3" fmla="*/ 850063 h 6674891"/>
              <a:gd name="connsiteX4" fmla="*/ 3454273 w 4047047"/>
              <a:gd name="connsiteY4" fmla="*/ 917523 h 6674891"/>
              <a:gd name="connsiteX5" fmla="*/ 4047047 w 4047047"/>
              <a:gd name="connsiteY5" fmla="*/ 917523 h 6674891"/>
              <a:gd name="connsiteX6" fmla="*/ 3738390 w 4047047"/>
              <a:gd name="connsiteY6" fmla="*/ 2138772 h 6674891"/>
              <a:gd name="connsiteX7" fmla="*/ 3735064 w 4047047"/>
              <a:gd name="connsiteY7" fmla="*/ 2138772 h 6674891"/>
              <a:gd name="connsiteX8" fmla="*/ 3180579 w 4047047"/>
              <a:gd name="connsiteY8" fmla="*/ 4349958 h 6674891"/>
              <a:gd name="connsiteX9" fmla="*/ 3181497 w 4047047"/>
              <a:gd name="connsiteY9" fmla="*/ 4349958 h 6674891"/>
              <a:gd name="connsiteX10" fmla="*/ 2610068 w 4047047"/>
              <a:gd name="connsiteY10" fmla="*/ 6660180 h 6674891"/>
              <a:gd name="connsiteX11" fmla="*/ 0 w 4047047"/>
              <a:gd name="connsiteY11" fmla="*/ 6663355 h 6674891"/>
              <a:gd name="connsiteX12" fmla="*/ 600732 w 4047047"/>
              <a:gd name="connsiteY12" fmla="*/ 4349958 h 6674891"/>
              <a:gd name="connsiteX13" fmla="*/ 599086 w 4047047"/>
              <a:gd name="connsiteY13" fmla="*/ 4349958 h 6674891"/>
              <a:gd name="connsiteX14" fmla="*/ 1155368 w 4047047"/>
              <a:gd name="connsiteY14" fmla="*/ 2134509 h 6674891"/>
              <a:gd name="connsiteX15" fmla="*/ 1157991 w 4047047"/>
              <a:gd name="connsiteY15" fmla="*/ 2134509 h 6674891"/>
              <a:gd name="connsiteX16" fmla="*/ 1295471 w 4047047"/>
              <a:gd name="connsiteY16" fmla="*/ 1598721 h 6674891"/>
              <a:gd name="connsiteX17" fmla="*/ 1710004 w 4047047"/>
              <a:gd name="connsiteY17" fmla="*/ 0 h 667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47047" h="6674891">
                <a:moveTo>
                  <a:pt x="1710004" y="0"/>
                </a:moveTo>
                <a:lnTo>
                  <a:pt x="3232978" y="36537"/>
                </a:lnTo>
                <a:lnTo>
                  <a:pt x="3380463" y="37168"/>
                </a:lnTo>
                <a:cubicBezTo>
                  <a:pt x="3381521" y="304958"/>
                  <a:pt x="3385755" y="582273"/>
                  <a:pt x="3386813" y="850063"/>
                </a:cubicBezTo>
                <a:cubicBezTo>
                  <a:pt x="3386813" y="887320"/>
                  <a:pt x="3417016" y="917523"/>
                  <a:pt x="3454273" y="917523"/>
                </a:cubicBezTo>
                <a:lnTo>
                  <a:pt x="4047047" y="917523"/>
                </a:lnTo>
                <a:lnTo>
                  <a:pt x="3738390" y="2138772"/>
                </a:lnTo>
                <a:lnTo>
                  <a:pt x="3735064" y="2138772"/>
                </a:lnTo>
                <a:lnTo>
                  <a:pt x="3180579" y="4349958"/>
                </a:lnTo>
                <a:lnTo>
                  <a:pt x="3181497" y="4349958"/>
                </a:lnTo>
                <a:cubicBezTo>
                  <a:pt x="3003721" y="5064999"/>
                  <a:pt x="2787844" y="5945139"/>
                  <a:pt x="2610068" y="6660180"/>
                </a:cubicBezTo>
                <a:cubicBezTo>
                  <a:pt x="1682895" y="6682405"/>
                  <a:pt x="1060523" y="6676055"/>
                  <a:pt x="0" y="6663355"/>
                </a:cubicBezTo>
                <a:lnTo>
                  <a:pt x="600732" y="4349958"/>
                </a:lnTo>
                <a:lnTo>
                  <a:pt x="599086" y="4349958"/>
                </a:lnTo>
                <a:lnTo>
                  <a:pt x="1155368" y="2134509"/>
                </a:lnTo>
                <a:lnTo>
                  <a:pt x="1157991" y="2134509"/>
                </a:lnTo>
                <a:lnTo>
                  <a:pt x="1295471" y="1598721"/>
                </a:lnTo>
                <a:cubicBezTo>
                  <a:pt x="1433649" y="1065814"/>
                  <a:pt x="1570934" y="548981"/>
                  <a:pt x="1710004" y="0"/>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753041"/>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4237868175"/>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dirty="0" err="1"/>
              <a:t>Closing</a:t>
            </a:r>
            <a:r>
              <a:rPr lang="nb-NO" dirty="0"/>
              <a:t> </a:t>
            </a:r>
            <a:r>
              <a:rPr lang="nb-NO" dirty="0" err="1"/>
              <a:t>text</a:t>
            </a:r>
            <a:r>
              <a:rPr lang="nb-NO" dirty="0"/>
              <a:t> or </a:t>
            </a:r>
            <a:r>
              <a:rPr lang="nb-NO" dirty="0" err="1"/>
              <a:t>perhaps</a:t>
            </a:r>
            <a:r>
              <a:rPr lang="nb-NO" dirty="0"/>
              <a:t> </a:t>
            </a:r>
            <a:r>
              <a:rPr lang="nb-NO" dirty="0" err="1"/>
              <a:t>contact</a:t>
            </a:r>
            <a:r>
              <a:rPr lang="nb-NO" dirty="0"/>
              <a:t> </a:t>
            </a:r>
            <a:r>
              <a:rPr lang="nb-NO" dirty="0" err="1"/>
              <a:t>information</a:t>
            </a:r>
            <a:r>
              <a:rPr lang="nb-NO" dirty="0"/>
              <a:t>.</a:t>
            </a:r>
          </a:p>
        </p:txBody>
      </p:sp>
      <p:sp>
        <p:nvSpPr>
          <p:cNvPr id="13" name="TextBox 12">
            <a:extLst>
              <a:ext uri="{FF2B5EF4-FFF2-40B4-BE49-F238E27FC236}">
                <a16:creationId xmlns:a16="http://schemas.microsoft.com/office/drawing/2014/main" id="{5D17A3FE-1B85-044F-8601-1722B646A412}"/>
              </a:ext>
            </a:extLst>
          </p:cNvPr>
          <p:cNvSpPr txBox="1"/>
          <p:nvPr userDrawn="1"/>
        </p:nvSpPr>
        <p:spPr>
          <a:xfrm>
            <a:off x="2907838" y="1564296"/>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a:t>
            </a:r>
            <a:r>
              <a:rPr lang="nb-NO" sz="4400" b="1" dirty="0">
                <a:solidFill>
                  <a:schemeClr val="bg1"/>
                </a:solidFill>
                <a:ea typeface="Open Sans" panose="020B0606030504020204" pitchFamily="34" charset="0"/>
                <a:cs typeface="Open Sans" panose="020B0606030504020204" pitchFamily="34" charset="0"/>
              </a:rPr>
              <a:t>o</a:t>
            </a:r>
            <a:r>
              <a:rPr lang="en-NO" sz="4400" b="1">
                <a:solidFill>
                  <a:schemeClr val="bg1"/>
                </a:solidFill>
                <a:ea typeface="Open Sans" panose="020B0606030504020204" pitchFamily="34" charset="0"/>
                <a:cs typeface="Open Sans" panose="020B0606030504020204" pitchFamily="34" charset="0"/>
              </a:rPr>
              <a:t>r</a:t>
            </a:r>
            <a:r>
              <a:rPr lang="nb-NO" sz="4400" b="1" dirty="0">
                <a:solidFill>
                  <a:schemeClr val="bg1"/>
                </a:solidFill>
                <a:ea typeface="Open Sans" panose="020B0606030504020204" pitchFamily="34" charset="0"/>
                <a:cs typeface="Open Sans" panose="020B0606030504020204" pitchFamily="34" charset="0"/>
              </a:rPr>
              <a:t>e</a:t>
            </a:r>
            <a:r>
              <a:rPr lang="en-NO" sz="4400" b="1">
                <a:solidFill>
                  <a:schemeClr val="bg1"/>
                </a:solidFill>
                <a:ea typeface="Open Sans" panose="020B0606030504020204" pitchFamily="34" charset="0"/>
                <a:cs typeface="Open Sans" panose="020B0606030504020204" pitchFamily="34" charset="0"/>
              </a:rPr>
              <a:t> informa</a:t>
            </a:r>
            <a:r>
              <a:rPr lang="nb-NO" sz="4400" b="1" dirty="0" err="1">
                <a:solidFill>
                  <a:schemeClr val="bg1"/>
                </a:solidFill>
                <a:ea typeface="Open Sans" panose="020B0606030504020204" pitchFamily="34" charset="0"/>
                <a:cs typeface="Open Sans" panose="020B0606030504020204" pitchFamily="34" charset="0"/>
              </a:rPr>
              <a:t>tion</a:t>
            </a:r>
            <a:r>
              <a:rPr lang="en-NO" sz="4400" b="1">
                <a:solidFill>
                  <a:schemeClr val="bg1"/>
                </a:solidFill>
                <a:ea typeface="Open Sans" panose="020B0606030504020204" pitchFamily="34" charset="0"/>
                <a:cs typeface="Open Sans" panose="020B0606030504020204" pitchFamily="34" charset="0"/>
              </a:rPr>
              <a:t>:</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a:t>
            </a:r>
            <a:r>
              <a:rPr lang="nb-NO" sz="2800" dirty="0" err="1">
                <a:solidFill>
                  <a:schemeClr val="bg1"/>
                </a:solidFill>
                <a:ea typeface="Open Sans" panose="020B0606030504020204" pitchFamily="34" charset="0"/>
                <a:cs typeface="Open Sans" panose="020B0606030504020204" pitchFamily="34" charset="0"/>
              </a:rPr>
              <a:t>edu</a:t>
            </a:r>
            <a:endParaRPr lang="en-NO" sz="2800">
              <a:solidFill>
                <a:schemeClr val="bg1"/>
              </a:solidFill>
              <a:ea typeface="Open Sans" panose="020B0606030504020204" pitchFamily="34" charset="0"/>
              <a:cs typeface="Open Sans" panose="020B0606030504020204" pitchFamily="34" charset="0"/>
            </a:endParaRPr>
          </a:p>
        </p:txBody>
      </p:sp>
      <p:pic>
        <p:nvPicPr>
          <p:cNvPr id="5" name="Picture 8" descr="The main buildings in the three cities NTNU is located in. Trondheim, Gjøvik and Ålesund.">
            <a:extLst>
              <a:ext uri="{FF2B5EF4-FFF2-40B4-BE49-F238E27FC236}">
                <a16:creationId xmlns:a16="http://schemas.microsoft.com/office/drawing/2014/main" id="{E79D1F98-29B5-F4CA-176C-08B6AFFB5A9E}"/>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6AF2A64A-33D4-A1A0-4083-444C652D4AD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D0F76CC8-C0BB-33AE-5280-CF28FECD19D2}"/>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kstSylinder 8">
            <a:extLst>
              <a:ext uri="{FF2B5EF4-FFF2-40B4-BE49-F238E27FC236}">
                <a16:creationId xmlns:a16="http://schemas.microsoft.com/office/drawing/2014/main" id="{2BA661E0-78E4-4EFF-D5F6-E90C36725785}"/>
              </a:ext>
            </a:extLst>
          </p:cNvPr>
          <p:cNvSpPr txBox="1"/>
          <p:nvPr userDrawn="1"/>
        </p:nvSpPr>
        <p:spPr>
          <a:xfrm>
            <a:off x="487013" y="6253788"/>
            <a:ext cx="5973421" cy="461665"/>
          </a:xfrm>
          <a:prstGeom prst="rect">
            <a:avLst/>
          </a:prstGeom>
          <a:noFill/>
        </p:spPr>
        <p:txBody>
          <a:bodyPr wrap="square" rtlCol="0">
            <a:spAutoFit/>
          </a:bodyPr>
          <a:lstStyle/>
          <a:p>
            <a:r>
              <a:rPr lang="en-GB" sz="1200" dirty="0">
                <a:solidFill>
                  <a:schemeClr val="tx2">
                    <a:lumMod val="10000"/>
                  </a:schemeClr>
                </a:solidFill>
                <a:latin typeface="Arial" panose="020B0604020202020204" pitchFamily="34" charset="0"/>
                <a:cs typeface="Arial" panose="020B0604020202020204" pitchFamily="34" charset="0"/>
              </a:rPr>
              <a:t>Photo – first slide and this slide: </a:t>
            </a:r>
            <a:r>
              <a:rPr lang="en-GB" sz="1200" dirty="0" err="1">
                <a:solidFill>
                  <a:schemeClr val="tx2">
                    <a:lumMod val="10000"/>
                  </a:schemeClr>
                </a:solidFill>
                <a:latin typeface="Arial" panose="020B0604020202020204" pitchFamily="34" charset="0"/>
                <a:cs typeface="Arial" panose="020B0604020202020204" pitchFamily="34" charset="0"/>
              </a:rPr>
              <a:t>Gløshaugen</a:t>
            </a:r>
            <a:r>
              <a:rPr lang="en-GB" sz="1200" dirty="0">
                <a:solidFill>
                  <a:schemeClr val="tx2">
                    <a:lumMod val="10000"/>
                  </a:schemeClr>
                </a:solidFill>
                <a:latin typeface="Arial" panose="020B0604020202020204" pitchFamily="34" charset="0"/>
                <a:cs typeface="Arial" panose="020B0604020202020204" pitchFamily="34" charset="0"/>
              </a:rPr>
              <a:t> – Photo: </a:t>
            </a:r>
            <a:r>
              <a:rPr lang="en-GB" sz="1200" b="0" i="0" u="none" strike="noStrike" dirty="0">
                <a:solidFill>
                  <a:schemeClr val="tx2">
                    <a:lumMod val="10000"/>
                  </a:schemeClr>
                </a:solidFill>
                <a:effectLst/>
                <a:latin typeface="Arial" panose="020B0604020202020204" pitchFamily="34" charset="0"/>
                <a:cs typeface="Arial" panose="020B0604020202020204" pitchFamily="34" charset="0"/>
              </a:rPr>
              <a:t>Mentz </a:t>
            </a:r>
            <a:r>
              <a:rPr lang="en-GB" sz="1200" b="0" i="0" u="none" strike="noStrike" dirty="0" err="1">
                <a:solidFill>
                  <a:schemeClr val="tx2">
                    <a:lumMod val="10000"/>
                  </a:schemeClr>
                </a:solidFill>
                <a:effectLst/>
                <a:latin typeface="Arial" panose="020B0604020202020204" pitchFamily="34" charset="0"/>
                <a:cs typeface="Arial" panose="020B0604020202020204" pitchFamily="34" charset="0"/>
              </a:rPr>
              <a:t>Indergaard</a:t>
            </a:r>
            <a:r>
              <a:rPr lang="en-GB" sz="1200" b="0" i="0" u="none" strike="noStrike" dirty="0">
                <a:solidFill>
                  <a:schemeClr val="tx2">
                    <a:lumMod val="10000"/>
                  </a:schemeClr>
                </a:solidFill>
                <a:effectLst/>
                <a:latin typeface="Arial" panose="020B0604020202020204" pitchFamily="34" charset="0"/>
                <a:cs typeface="Arial" panose="020B0604020202020204" pitchFamily="34" charset="0"/>
              </a:rPr>
              <a:t>/NTNU</a:t>
            </a:r>
            <a:r>
              <a:rPr lang="en-GB" sz="1200" dirty="0">
                <a:solidFill>
                  <a:schemeClr val="tx2">
                    <a:lumMod val="10000"/>
                  </a:schemeClr>
                </a:solidFill>
                <a:latin typeface="Arial" panose="020B0604020202020204" pitchFamily="34" charset="0"/>
                <a:cs typeface="Arial" panose="020B0604020202020204" pitchFamily="34" charset="0"/>
              </a:rPr>
              <a:t>   </a:t>
            </a:r>
            <a:r>
              <a:rPr lang="en-GB" sz="1200" dirty="0" err="1">
                <a:solidFill>
                  <a:schemeClr val="tx2">
                    <a:lumMod val="10000"/>
                  </a:schemeClr>
                </a:solidFill>
                <a:latin typeface="Arial" panose="020B0604020202020204" pitchFamily="34" charset="0"/>
                <a:cs typeface="Arial" panose="020B0604020202020204" pitchFamily="34" charset="0"/>
              </a:rPr>
              <a:t>Gjøvik</a:t>
            </a:r>
            <a:r>
              <a:rPr lang="en-GB" sz="1200" dirty="0">
                <a:solidFill>
                  <a:schemeClr val="tx2">
                    <a:lumMod val="10000"/>
                  </a:schemeClr>
                </a:solidFill>
                <a:latin typeface="Arial" panose="020B0604020202020204" pitchFamily="34" charset="0"/>
                <a:cs typeface="Arial" panose="020B0604020202020204" pitchFamily="34" charset="0"/>
              </a:rPr>
              <a:t> – Photo: </a:t>
            </a:r>
            <a:r>
              <a:rPr lang="en-GB" sz="1200" dirty="0">
                <a:solidFill>
                  <a:schemeClr val="tx2">
                    <a:lumMod val="10000"/>
                  </a:schemeClr>
                </a:solidFill>
                <a:effectLst/>
                <a:latin typeface="Arial" panose="020B0604020202020204" pitchFamily="34" charset="0"/>
                <a:cs typeface="Arial" panose="020B0604020202020204" pitchFamily="34" charset="0"/>
              </a:rPr>
              <a:t>Espen </a:t>
            </a:r>
            <a:r>
              <a:rPr lang="en-GB" sz="1200" dirty="0" err="1">
                <a:solidFill>
                  <a:schemeClr val="tx2">
                    <a:lumMod val="10000"/>
                  </a:schemeClr>
                </a:solidFill>
                <a:effectLst/>
                <a:latin typeface="Arial" panose="020B0604020202020204" pitchFamily="34" charset="0"/>
                <a:cs typeface="Arial" panose="020B0604020202020204" pitchFamily="34" charset="0"/>
              </a:rPr>
              <a:t>Taftø</a:t>
            </a:r>
            <a:r>
              <a:rPr lang="en-GB" sz="1200" dirty="0">
                <a:solidFill>
                  <a:schemeClr val="tx2">
                    <a:lumMod val="10000"/>
                  </a:schemeClr>
                </a:solidFill>
                <a:effectLst/>
                <a:latin typeface="Arial" panose="020B0604020202020204" pitchFamily="34" charset="0"/>
                <a:cs typeface="Arial" panose="020B0604020202020204" pitchFamily="34" charset="0"/>
              </a:rPr>
              <a:t> Vestad/NTNU</a:t>
            </a:r>
            <a:r>
              <a:rPr lang="en-GB" sz="1200" dirty="0">
                <a:solidFill>
                  <a:schemeClr val="tx2">
                    <a:lumMod val="10000"/>
                  </a:schemeClr>
                </a:solidFill>
                <a:latin typeface="Arial" panose="020B0604020202020204" pitchFamily="34" charset="0"/>
                <a:cs typeface="Arial" panose="020B0604020202020204" pitchFamily="34" charset="0"/>
              </a:rPr>
              <a:t>   |   </a:t>
            </a:r>
            <a:r>
              <a:rPr lang="en-GB" sz="1200" dirty="0" err="1">
                <a:solidFill>
                  <a:schemeClr val="tx2">
                    <a:lumMod val="10000"/>
                  </a:schemeClr>
                </a:solidFill>
                <a:latin typeface="Arial" panose="020B0604020202020204" pitchFamily="34" charset="0"/>
                <a:cs typeface="Arial" panose="020B0604020202020204" pitchFamily="34" charset="0"/>
              </a:rPr>
              <a:t>Ålesund</a:t>
            </a:r>
            <a:r>
              <a:rPr lang="en-GB" sz="1200" dirty="0">
                <a:solidFill>
                  <a:schemeClr val="tx2">
                    <a:lumMod val="10000"/>
                  </a:schemeClr>
                </a:solidFill>
                <a:latin typeface="Arial" panose="020B0604020202020204" pitchFamily="34" charset="0"/>
                <a:cs typeface="Arial" panose="020B0604020202020204" pitchFamily="34" charset="0"/>
              </a:rPr>
              <a:t> – Photo: </a:t>
            </a:r>
            <a:r>
              <a:rPr lang="en-GB" sz="1200" dirty="0">
                <a:solidFill>
                  <a:schemeClr val="tx2">
                    <a:lumMod val="10000"/>
                  </a:schemeClr>
                </a:solidFill>
                <a:effectLst/>
                <a:latin typeface="Arial" panose="020B0604020202020204" pitchFamily="34" charset="0"/>
                <a:cs typeface="Arial" panose="020B0604020202020204" pitchFamily="34" charset="0"/>
              </a:rPr>
              <a:t>Sissel Basso/NTNU</a:t>
            </a:r>
            <a:r>
              <a:rPr lang="en-GB" sz="1200" dirty="0">
                <a:solidFill>
                  <a:schemeClr val="tx2">
                    <a:lumMod val="10000"/>
                  </a:schemeClr>
                </a:solidFill>
                <a:latin typeface="Arial" panose="020B0604020202020204" pitchFamily="34" charset="0"/>
                <a:cs typeface="Arial" panose="020B0604020202020204" pitchFamily="34" charset="0"/>
              </a:rPr>
              <a:t> </a:t>
            </a:r>
          </a:p>
        </p:txBody>
      </p:sp>
      <p:pic>
        <p:nvPicPr>
          <p:cNvPr id="11" name="Bilde 10" descr="QR code leading to www.ntnu.edu">
            <a:extLst>
              <a:ext uri="{FF2B5EF4-FFF2-40B4-BE49-F238E27FC236}">
                <a16:creationId xmlns:a16="http://schemas.microsoft.com/office/drawing/2014/main" id="{C5E43CA9-FFA9-D9F7-7C77-995020EFE50D}"/>
              </a:ext>
            </a:extLst>
          </p:cNvPr>
          <p:cNvPicPr>
            <a:picLocks noChangeAspect="1"/>
          </p:cNvPicPr>
          <p:nvPr userDrawn="1"/>
        </p:nvPicPr>
        <p:blipFill>
          <a:blip r:embed="rId4"/>
          <a:stretch>
            <a:fillRect/>
          </a:stretch>
        </p:blipFill>
        <p:spPr>
          <a:xfrm>
            <a:off x="864877" y="1611810"/>
            <a:ext cx="1813019" cy="1845394"/>
          </a:xfrm>
          <a:prstGeom prst="rect">
            <a:avLst/>
          </a:prstGeom>
        </p:spPr>
      </p:pic>
    </p:spTree>
    <p:extLst>
      <p:ext uri="{BB962C8B-B14F-4D97-AF65-F5344CB8AC3E}">
        <p14:creationId xmlns:p14="http://schemas.microsoft.com/office/powerpoint/2010/main" val="924243397"/>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Opening</a:t>
            </a:r>
            <a:r>
              <a:rPr kumimoji="0" lang="nb-NO" sz="3200" b="0" i="0" u="none" strike="noStrike" kern="1200" cap="none" spc="0" normalizeH="0" baseline="0" noProof="0" dirty="0">
                <a:ln>
                  <a:noFill/>
                </a:ln>
                <a:solidFill>
                  <a:schemeClr val="bg1"/>
                </a:solidFill>
                <a:effectLst/>
                <a:uLnTx/>
                <a:uFillTx/>
                <a:latin typeface="Arial"/>
                <a:ea typeface="+mn-ea"/>
                <a:cs typeface="Arial"/>
              </a:rPr>
              <a:t> slide</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Theme</a:t>
            </a:r>
            <a:r>
              <a:rPr kumimoji="0" lang="nb-NO" sz="3200" b="0" i="0" u="none" strike="noStrike" kern="1200" cap="none" spc="0" normalizeH="0" baseline="0" noProof="0" dirty="0">
                <a:ln>
                  <a:noFill/>
                </a:ln>
                <a:solidFill>
                  <a:schemeClr val="bg1"/>
                </a:solidFill>
                <a:effectLst/>
                <a:uLnTx/>
                <a:uFillTx/>
                <a:latin typeface="Arial"/>
                <a:ea typeface="+mn-ea"/>
                <a:cs typeface="Arial"/>
              </a:rPr>
              <a:t>/</a:t>
            </a:r>
            <a:r>
              <a:rPr kumimoji="0" lang="nb-NO" sz="3200" b="0" i="0" u="none" strike="noStrike" kern="1200" cap="none" spc="0" normalizeH="0" baseline="0" noProof="0" dirty="0" err="1">
                <a:ln>
                  <a:noFill/>
                </a:ln>
                <a:solidFill>
                  <a:schemeClr val="bg1"/>
                </a:solidFill>
                <a:effectLst/>
                <a:uLnTx/>
                <a:uFillTx/>
                <a:latin typeface="Arial"/>
                <a:ea typeface="+mn-ea"/>
                <a:cs typeface="Arial"/>
              </a:rPr>
              <a:t>title</a:t>
            </a:r>
            <a:r>
              <a:rPr kumimoji="0" lang="nb-NO" sz="3200" b="0" i="0" u="none" strike="noStrike" kern="1200" cap="none" spc="0" normalizeH="0" baseline="0" noProof="0" dirty="0">
                <a:ln>
                  <a:noFill/>
                </a:ln>
                <a:solidFill>
                  <a:schemeClr val="bg1"/>
                </a:solidFill>
                <a:effectLst/>
                <a:uLnTx/>
                <a:uFillTx/>
                <a:latin typeface="Arial"/>
                <a:ea typeface="+mn-ea"/>
                <a:cs typeface="Arial"/>
              </a:rPr>
              <a:t> </a:t>
            </a:r>
            <a:r>
              <a:rPr kumimoji="0" lang="nb-NO" sz="3200" b="0" i="0" u="none" strike="noStrike" kern="1200" cap="none" spc="0" normalizeH="0" baseline="0" noProof="0" dirty="0" err="1">
                <a:ln>
                  <a:noFill/>
                </a:ln>
                <a:solidFill>
                  <a:schemeClr val="bg1"/>
                </a:solidFill>
                <a:effectLst/>
                <a:uLnTx/>
                <a:uFillTx/>
                <a:latin typeface="Arial"/>
                <a:ea typeface="+mn-ea"/>
                <a:cs typeface="Arial"/>
              </a:rPr>
              <a:t>here</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Affiliation</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pic>
        <p:nvPicPr>
          <p:cNvPr id="2" name="Picture 8" descr="The main buildings in the three cities NTNU is located in. Trondheim, Gjøvik and Ålesund.">
            <a:extLst>
              <a:ext uri="{FF2B5EF4-FFF2-40B4-BE49-F238E27FC236}">
                <a16:creationId xmlns:a16="http://schemas.microsoft.com/office/drawing/2014/main" id="{2919F085-2805-A4DA-9CBA-E71E3E24CD30}"/>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5" name="Straight Connector 9">
            <a:extLst>
              <a:ext uri="{FF2B5EF4-FFF2-40B4-BE49-F238E27FC236}">
                <a16:creationId xmlns:a16="http://schemas.microsoft.com/office/drawing/2014/main" id="{365B3039-9D52-7BE0-885A-B78DB395DE0E}"/>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12">
            <a:extLst>
              <a:ext uri="{FF2B5EF4-FFF2-40B4-BE49-F238E27FC236}">
                <a16:creationId xmlns:a16="http://schemas.microsoft.com/office/drawing/2014/main" id="{FEB7C32B-6C5B-5ED4-7EA3-AF626767B1AE}"/>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7" name="Bilde 6" descr="The logo of NTNU with the subtitle the norwegian university of science and technology">
            <a:extLst>
              <a:ext uri="{FF2B5EF4-FFF2-40B4-BE49-F238E27FC236}">
                <a16:creationId xmlns:a16="http://schemas.microsoft.com/office/drawing/2014/main" id="{C6FBC81D-BF72-B1F4-9E04-33A732FF2C4D}"/>
              </a:ext>
            </a:extLst>
          </p:cNvPr>
          <p:cNvPicPr>
            <a:picLocks noChangeAspect="1"/>
          </p:cNvPicPr>
          <p:nvPr userDrawn="1"/>
        </p:nvPicPr>
        <p:blipFill>
          <a:blip r:embed="rId4"/>
          <a:stretch>
            <a:fillRect/>
          </a:stretch>
        </p:blipFill>
        <p:spPr>
          <a:xfrm>
            <a:off x="764609" y="1059614"/>
            <a:ext cx="5397500" cy="1879600"/>
          </a:xfrm>
          <a:prstGeom prst="rect">
            <a:avLst/>
          </a:prstGeom>
        </p:spPr>
      </p:pic>
    </p:spTree>
    <p:extLst>
      <p:ext uri="{BB962C8B-B14F-4D97-AF65-F5344CB8AC3E}">
        <p14:creationId xmlns:p14="http://schemas.microsoft.com/office/powerpoint/2010/main" val="1858805345"/>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EAACED8-900A-8F6D-2534-01CDDADBAB2B}"/>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bg1">
                    <a:lumMod val="25000"/>
                  </a:schemeClr>
                </a:solidFill>
              </a:defRPr>
            </a:lvl1pPr>
          </a:lstStyle>
          <a:p>
            <a:pPr lvl="0"/>
            <a:r>
              <a:rPr lang="nb-NO" dirty="0" err="1"/>
              <a:t>Title</a:t>
            </a:r>
            <a:endParaRPr lang="nb-NO" dirty="0"/>
          </a:p>
        </p:txBody>
      </p:sp>
      <p:sp>
        <p:nvSpPr>
          <p:cNvPr id="3" name="Plassholder for tekst 3">
            <a:extLst>
              <a:ext uri="{FF2B5EF4-FFF2-40B4-BE49-F238E27FC236}">
                <a16:creationId xmlns:a16="http://schemas.microsoft.com/office/drawing/2014/main" id="{0AE1222F-0A17-CB0B-314D-E7905130CBF2}"/>
              </a:ext>
            </a:extLst>
          </p:cNvPr>
          <p:cNvSpPr>
            <a:spLocks noGrp="1"/>
          </p:cNvSpPr>
          <p:nvPr>
            <p:ph type="body" sz="quarter" idx="14" hasCustomPrompt="1"/>
          </p:nvPr>
        </p:nvSpPr>
        <p:spPr>
          <a:xfrm>
            <a:off x="649995" y="1452095"/>
            <a:ext cx="11016867" cy="4995099"/>
          </a:xfrm>
          <a:prstGeom prst="rect">
            <a:avLst/>
          </a:prstGeom>
        </p:spPr>
        <p:txBody>
          <a:bodyPr/>
          <a:lstStyle>
            <a:lvl1pPr>
              <a:defRPr sz="2800">
                <a:solidFill>
                  <a:schemeClr val="bg1">
                    <a:lumMod val="10000"/>
                  </a:schemeClr>
                </a:solidFill>
              </a:defRPr>
            </a:lvl1pPr>
            <a:lvl2pPr>
              <a:defRPr sz="2400">
                <a:solidFill>
                  <a:schemeClr val="bg1">
                    <a:lumMod val="10000"/>
                  </a:schemeClr>
                </a:solidFill>
              </a:defRPr>
            </a:lvl2pPr>
            <a:lvl3pPr>
              <a:defRPr sz="2100">
                <a:solidFill>
                  <a:schemeClr val="bg1">
                    <a:lumMod val="10000"/>
                  </a:schemeClr>
                </a:solidFill>
              </a:defRPr>
            </a:lvl3pPr>
            <a:lvl4pPr>
              <a:defRPr sz="1900">
                <a:solidFill>
                  <a:schemeClr val="bg1">
                    <a:lumMod val="10000"/>
                  </a:schemeClr>
                </a:solidFill>
              </a:defRPr>
            </a:lvl4pPr>
            <a:lvl5pPr>
              <a:defRPr sz="1700">
                <a:solidFill>
                  <a:schemeClr val="bg1">
                    <a:lumMod val="10000"/>
                  </a:schemeClr>
                </a:solidFill>
              </a:defRPr>
            </a:lvl5pPr>
          </a:lstStyle>
          <a:p>
            <a:pPr lvl="0"/>
            <a:r>
              <a:rPr lang="nb-NO" dirty="0" err="1"/>
              <a:t>Click</a:t>
            </a:r>
            <a:r>
              <a:rPr lang="nb-NO" dirty="0"/>
              <a:t> to </a:t>
            </a:r>
            <a:r>
              <a:rPr lang="nb-NO" dirty="0" err="1"/>
              <a:t>edit</a:t>
            </a:r>
            <a:r>
              <a:rPr lang="nb-NO" dirty="0"/>
              <a:t> </a:t>
            </a:r>
            <a:r>
              <a:rPr lang="nb-NO" dirty="0" err="1"/>
              <a:t>text</a:t>
            </a:r>
            <a:r>
              <a:rPr lang="nb-NO" dirty="0"/>
              <a:t> styles in </a:t>
            </a:r>
            <a:r>
              <a:rPr lang="nb-NO" dirty="0" err="1"/>
              <a:t>the</a:t>
            </a:r>
            <a:r>
              <a:rPr lang="nb-NO" dirty="0"/>
              <a:t> </a:t>
            </a:r>
            <a:r>
              <a:rPr lang="nb-NO" dirty="0" err="1"/>
              <a:t>template</a:t>
            </a:r>
            <a:endParaRPr lang="nb-NO" dirty="0"/>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err="1"/>
              <a:t>fifth</a:t>
            </a:r>
            <a:r>
              <a:rPr lang="nb-NO" dirty="0"/>
              <a:t> </a:t>
            </a:r>
            <a:r>
              <a:rPr lang="nb-NO" dirty="0" err="1"/>
              <a:t>level</a:t>
            </a:r>
            <a:endParaRPr lang="nb-NO" dirty="0"/>
          </a:p>
        </p:txBody>
      </p:sp>
    </p:spTree>
    <p:extLst>
      <p:ext uri="{BB962C8B-B14F-4D97-AF65-F5344CB8AC3E}">
        <p14:creationId xmlns:p14="http://schemas.microsoft.com/office/powerpoint/2010/main" val="603153748"/>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680638" y="2148369"/>
            <a:ext cx="5563625" cy="876378"/>
          </a:xfrm>
          <a:prstGeom prst="rect">
            <a:avLst/>
          </a:prstGeom>
        </p:spPr>
        <p:txBody>
          <a:bodyPr anchor="b"/>
          <a:lstStyle>
            <a:lvl1pPr marL="0" indent="0">
              <a:buNone/>
              <a:defRPr sz="5000" b="1">
                <a:solidFill>
                  <a:schemeClr val="accent1"/>
                </a:solidFill>
              </a:defRPr>
            </a:lvl1pPr>
          </a:lstStyle>
          <a:p>
            <a:pPr lvl="0"/>
            <a:r>
              <a:rPr lang="nb-NO" dirty="0" err="1"/>
              <a:t>Title</a:t>
            </a:r>
            <a:endParaRPr lang="nb-NO" dirty="0"/>
          </a:p>
        </p:txBody>
      </p:sp>
      <p:sp>
        <p:nvSpPr>
          <p:cNvPr id="2" name="Oval 3">
            <a:extLst>
              <a:ext uri="{FF2B5EF4-FFF2-40B4-BE49-F238E27FC236}">
                <a16:creationId xmlns:a16="http://schemas.microsoft.com/office/drawing/2014/main" id="{D111164C-74E9-CD42-8B94-00226077207E}"/>
              </a:ext>
            </a:extLst>
          </p:cNvPr>
          <p:cNvSpPr/>
          <p:nvPr userDrawn="1"/>
        </p:nvSpPr>
        <p:spPr>
          <a:xfrm>
            <a:off x="4581993" y="569725"/>
            <a:ext cx="828749" cy="5800153"/>
          </a:xfrm>
          <a:custGeom>
            <a:avLst/>
            <a:gdLst>
              <a:gd name="connsiteX0" fmla="*/ 0 w 1244184"/>
              <a:gd name="connsiteY0" fmla="*/ 2885607 h 5771213"/>
              <a:gd name="connsiteX1" fmla="*/ 622092 w 1244184"/>
              <a:gd name="connsiteY1" fmla="*/ 0 h 5771213"/>
              <a:gd name="connsiteX2" fmla="*/ 1244184 w 1244184"/>
              <a:gd name="connsiteY2" fmla="*/ 2885607 h 5771213"/>
              <a:gd name="connsiteX3" fmla="*/ 622092 w 1244184"/>
              <a:gd name="connsiteY3" fmla="*/ 5771214 h 5771213"/>
              <a:gd name="connsiteX4" fmla="*/ 0 w 1244184"/>
              <a:gd name="connsiteY4" fmla="*/ 2885607 h 5771213"/>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742865"/>
              <a:gd name="connsiteY0" fmla="*/ 2885607 h 5771214"/>
              <a:gd name="connsiteX1" fmla="*/ 622092 w 742865"/>
              <a:gd name="connsiteY1" fmla="*/ 0 h 5771214"/>
              <a:gd name="connsiteX2" fmla="*/ 639595 w 742865"/>
              <a:gd name="connsiteY2" fmla="*/ 2885607 h 5771214"/>
              <a:gd name="connsiteX3" fmla="*/ 622092 w 742865"/>
              <a:gd name="connsiteY3" fmla="*/ 5771214 h 5771214"/>
              <a:gd name="connsiteX4" fmla="*/ 0 w 742865"/>
              <a:gd name="connsiteY4" fmla="*/ 2885607 h 5771214"/>
              <a:gd name="connsiteX0" fmla="*/ 0 w 739540"/>
              <a:gd name="connsiteY0" fmla="*/ 2885607 h 5771214"/>
              <a:gd name="connsiteX1" fmla="*/ 622092 w 739540"/>
              <a:gd name="connsiteY1" fmla="*/ 0 h 5771214"/>
              <a:gd name="connsiteX2" fmla="*/ 639595 w 739540"/>
              <a:gd name="connsiteY2" fmla="*/ 2885607 h 5771214"/>
              <a:gd name="connsiteX3" fmla="*/ 622092 w 739540"/>
              <a:gd name="connsiteY3" fmla="*/ 5771214 h 5771214"/>
              <a:gd name="connsiteX4" fmla="*/ 0 w 739540"/>
              <a:gd name="connsiteY4" fmla="*/ 2885607 h 5771214"/>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44 w 937054"/>
              <a:gd name="connsiteY0" fmla="*/ 2833141 h 5711253"/>
              <a:gd name="connsiteX1" fmla="*/ 854233 w 937054"/>
              <a:gd name="connsiteY1" fmla="*/ 0 h 5711253"/>
              <a:gd name="connsiteX2" fmla="*/ 639839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134 w 936944"/>
              <a:gd name="connsiteY0" fmla="*/ 2829966 h 5708078"/>
              <a:gd name="connsiteX1" fmla="*/ 875174 w 936944"/>
              <a:gd name="connsiteY1" fmla="*/ 0 h 5708078"/>
              <a:gd name="connsiteX2" fmla="*/ 548626 w 936944"/>
              <a:gd name="connsiteY2" fmla="*/ 2829966 h 5708078"/>
              <a:gd name="connsiteX3" fmla="*/ 936944 w 936944"/>
              <a:gd name="connsiteY3" fmla="*/ 5708078 h 5708078"/>
              <a:gd name="connsiteX4" fmla="*/ 134 w 936944"/>
              <a:gd name="connsiteY4" fmla="*/ 2829966 h 5708078"/>
              <a:gd name="connsiteX0" fmla="*/ 133 w 936943"/>
              <a:gd name="connsiteY0" fmla="*/ 2829966 h 5708078"/>
              <a:gd name="connsiteX1" fmla="*/ 875173 w 936943"/>
              <a:gd name="connsiteY1" fmla="*/ 0 h 5708078"/>
              <a:gd name="connsiteX2" fmla="*/ 548625 w 936943"/>
              <a:gd name="connsiteY2" fmla="*/ 2829966 h 5708078"/>
              <a:gd name="connsiteX3" fmla="*/ 936943 w 936943"/>
              <a:gd name="connsiteY3" fmla="*/ 5708078 h 5708078"/>
              <a:gd name="connsiteX4" fmla="*/ 133 w 936943"/>
              <a:gd name="connsiteY4" fmla="*/ 2829966 h 5708078"/>
              <a:gd name="connsiteX0" fmla="*/ 39 w 936849"/>
              <a:gd name="connsiteY0" fmla="*/ 2912516 h 5790628"/>
              <a:gd name="connsiteX1" fmla="*/ 903145 w 936849"/>
              <a:gd name="connsiteY1" fmla="*/ 0 h 5790628"/>
              <a:gd name="connsiteX2" fmla="*/ 548531 w 936849"/>
              <a:gd name="connsiteY2" fmla="*/ 2912516 h 5790628"/>
              <a:gd name="connsiteX3" fmla="*/ 936849 w 936849"/>
              <a:gd name="connsiteY3" fmla="*/ 5790628 h 5790628"/>
              <a:gd name="connsiteX4" fmla="*/ 39 w 936849"/>
              <a:gd name="connsiteY4" fmla="*/ 2912516 h 5790628"/>
              <a:gd name="connsiteX0" fmla="*/ 39 w 936849"/>
              <a:gd name="connsiteY0" fmla="*/ 2912516 h 5790628"/>
              <a:gd name="connsiteX1" fmla="*/ 903145 w 936849"/>
              <a:gd name="connsiteY1" fmla="*/ 0 h 5790628"/>
              <a:gd name="connsiteX2" fmla="*/ 534497 w 936849"/>
              <a:gd name="connsiteY2" fmla="*/ 2868066 h 5790628"/>
              <a:gd name="connsiteX3" fmla="*/ 936849 w 936849"/>
              <a:gd name="connsiteY3" fmla="*/ 5790628 h 5790628"/>
              <a:gd name="connsiteX4" fmla="*/ 39 w 936849"/>
              <a:gd name="connsiteY4" fmla="*/ 2912516 h 5790628"/>
              <a:gd name="connsiteX0" fmla="*/ 6 w 915766"/>
              <a:gd name="connsiteY0" fmla="*/ 2912516 h 5800153"/>
              <a:gd name="connsiteX1" fmla="*/ 903112 w 915766"/>
              <a:gd name="connsiteY1" fmla="*/ 0 h 5800153"/>
              <a:gd name="connsiteX2" fmla="*/ 534464 w 915766"/>
              <a:gd name="connsiteY2" fmla="*/ 2868066 h 5800153"/>
              <a:gd name="connsiteX3" fmla="*/ 915766 w 915766"/>
              <a:gd name="connsiteY3" fmla="*/ 5800153 h 5800153"/>
              <a:gd name="connsiteX4" fmla="*/ 6 w 915766"/>
              <a:gd name="connsiteY4" fmla="*/ 2912516 h 5800153"/>
              <a:gd name="connsiteX0" fmla="*/ 6 w 915766"/>
              <a:gd name="connsiteY0" fmla="*/ 2912516 h 5800153"/>
              <a:gd name="connsiteX1" fmla="*/ 903112 w 915766"/>
              <a:gd name="connsiteY1" fmla="*/ 0 h 5800153"/>
              <a:gd name="connsiteX2" fmla="*/ 534464 w 915766"/>
              <a:gd name="connsiteY2" fmla="*/ 2868066 h 5800153"/>
              <a:gd name="connsiteX3" fmla="*/ 915766 w 915766"/>
              <a:gd name="connsiteY3" fmla="*/ 5800153 h 5800153"/>
              <a:gd name="connsiteX4" fmla="*/ 6 w 915766"/>
              <a:gd name="connsiteY4" fmla="*/ 2912516 h 5800153"/>
              <a:gd name="connsiteX0" fmla="*/ 6 w 915766"/>
              <a:gd name="connsiteY0" fmla="*/ 2912516 h 5800153"/>
              <a:gd name="connsiteX1" fmla="*/ 903112 w 915766"/>
              <a:gd name="connsiteY1" fmla="*/ 0 h 5800153"/>
              <a:gd name="connsiteX2" fmla="*/ 502889 w 915766"/>
              <a:gd name="connsiteY2" fmla="*/ 2858541 h 5800153"/>
              <a:gd name="connsiteX3" fmla="*/ 915766 w 915766"/>
              <a:gd name="connsiteY3" fmla="*/ 5800153 h 5800153"/>
              <a:gd name="connsiteX4" fmla="*/ 6 w 915766"/>
              <a:gd name="connsiteY4" fmla="*/ 2912516 h 580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66" h="5800153">
                <a:moveTo>
                  <a:pt x="6" y="2912516"/>
                </a:moveTo>
                <a:cubicBezTo>
                  <a:pt x="-2103" y="1945824"/>
                  <a:pt x="612006" y="434715"/>
                  <a:pt x="903112" y="0"/>
                </a:cubicBezTo>
                <a:cubicBezTo>
                  <a:pt x="826515" y="351019"/>
                  <a:pt x="502889" y="1264864"/>
                  <a:pt x="502889" y="2858541"/>
                </a:cubicBezTo>
                <a:cubicBezTo>
                  <a:pt x="502889" y="4452218"/>
                  <a:pt x="761623" y="5250982"/>
                  <a:pt x="915766" y="5800153"/>
                </a:cubicBezTo>
                <a:cubicBezTo>
                  <a:pt x="602175" y="5297982"/>
                  <a:pt x="2115" y="3879208"/>
                  <a:pt x="6" y="2912516"/>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5" y="93421"/>
            <a:ext cx="5563625" cy="66298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3625" h="6629886">
                <a:moveTo>
                  <a:pt x="0" y="235436"/>
                </a:moveTo>
                <a:cubicBezTo>
                  <a:pt x="1801879" y="36738"/>
                  <a:pt x="3376164" y="-22302"/>
                  <a:pt x="5563625" y="7118"/>
                </a:cubicBezTo>
                <a:cubicBezTo>
                  <a:pt x="4678334" y="2387094"/>
                  <a:pt x="4587523" y="4452277"/>
                  <a:pt x="5561013" y="6629886"/>
                </a:cubicBezTo>
                <a:cubicBezTo>
                  <a:pt x="3530600" y="6564872"/>
                  <a:pt x="1646238" y="6509384"/>
                  <a:pt x="3175" y="6511045"/>
                </a:cubicBezTo>
                <a:cubicBezTo>
                  <a:pt x="2117" y="4440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680638" y="3038552"/>
            <a:ext cx="5563625" cy="2808066"/>
          </a:xfrm>
          <a:prstGeom prst="rect">
            <a:avLst/>
          </a:prstGeom>
        </p:spPr>
        <p:txBody>
          <a:bodyPr/>
          <a:lstStyle>
            <a:lvl1pPr marL="0" indent="0">
              <a:buNone/>
              <a:defRPr sz="2000">
                <a:solidFill>
                  <a:schemeClr val="accent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4074441861"/>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947738" y="1994946"/>
            <a:ext cx="5416241" cy="876378"/>
          </a:xfrm>
          <a:prstGeom prst="rect">
            <a:avLst/>
          </a:prstGeom>
        </p:spPr>
        <p:txBody>
          <a:bodyPr anchor="b"/>
          <a:lstStyle>
            <a:lvl1pPr marL="0" indent="0" algn="r">
              <a:buNone/>
              <a:defRPr sz="5000" b="1">
                <a:solidFill>
                  <a:schemeClr val="accent1"/>
                </a:solidFill>
              </a:defRPr>
            </a:lvl1pPr>
          </a:lstStyle>
          <a:p>
            <a:pPr lvl="0"/>
            <a:r>
              <a:rPr lang="nb-NO" dirty="0" err="1"/>
              <a:t>Title</a:t>
            </a:r>
            <a:endParaRPr lang="nb-NO" dirty="0"/>
          </a:p>
        </p:txBody>
      </p:sp>
      <p:sp>
        <p:nvSpPr>
          <p:cNvPr id="2" name="Oval 3">
            <a:extLst>
              <a:ext uri="{FF2B5EF4-FFF2-40B4-BE49-F238E27FC236}">
                <a16:creationId xmlns:a16="http://schemas.microsoft.com/office/drawing/2014/main" id="{D111164C-74E9-CD42-8B94-00226077207E}"/>
              </a:ext>
            </a:extLst>
          </p:cNvPr>
          <p:cNvSpPr/>
          <p:nvPr userDrawn="1"/>
        </p:nvSpPr>
        <p:spPr>
          <a:xfrm flipH="1">
            <a:off x="6698304" y="477498"/>
            <a:ext cx="902838" cy="5919734"/>
          </a:xfrm>
          <a:custGeom>
            <a:avLst/>
            <a:gdLst>
              <a:gd name="connsiteX0" fmla="*/ 0 w 1244184"/>
              <a:gd name="connsiteY0" fmla="*/ 2885607 h 5771213"/>
              <a:gd name="connsiteX1" fmla="*/ 622092 w 1244184"/>
              <a:gd name="connsiteY1" fmla="*/ 0 h 5771213"/>
              <a:gd name="connsiteX2" fmla="*/ 1244184 w 1244184"/>
              <a:gd name="connsiteY2" fmla="*/ 2885607 h 5771213"/>
              <a:gd name="connsiteX3" fmla="*/ 622092 w 1244184"/>
              <a:gd name="connsiteY3" fmla="*/ 5771214 h 5771213"/>
              <a:gd name="connsiteX4" fmla="*/ 0 w 1244184"/>
              <a:gd name="connsiteY4" fmla="*/ 2885607 h 5771213"/>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39 h 5771246"/>
              <a:gd name="connsiteX1" fmla="*/ 622092 w 1244184"/>
              <a:gd name="connsiteY1" fmla="*/ 32 h 5771246"/>
              <a:gd name="connsiteX2" fmla="*/ 1244184 w 1244184"/>
              <a:gd name="connsiteY2" fmla="*/ 2885639 h 5771246"/>
              <a:gd name="connsiteX3" fmla="*/ 622092 w 1244184"/>
              <a:gd name="connsiteY3" fmla="*/ 5771246 h 5771246"/>
              <a:gd name="connsiteX4" fmla="*/ 0 w 1244184"/>
              <a:gd name="connsiteY4" fmla="*/ 2885639 h 5771246"/>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1244184"/>
              <a:gd name="connsiteY0" fmla="*/ 2885607 h 5771214"/>
              <a:gd name="connsiteX1" fmla="*/ 622092 w 1244184"/>
              <a:gd name="connsiteY1" fmla="*/ 0 h 5771214"/>
              <a:gd name="connsiteX2" fmla="*/ 1244184 w 1244184"/>
              <a:gd name="connsiteY2" fmla="*/ 2885607 h 5771214"/>
              <a:gd name="connsiteX3" fmla="*/ 622092 w 1244184"/>
              <a:gd name="connsiteY3" fmla="*/ 5771214 h 5771214"/>
              <a:gd name="connsiteX4" fmla="*/ 0 w 1244184"/>
              <a:gd name="connsiteY4" fmla="*/ 2885607 h 5771214"/>
              <a:gd name="connsiteX0" fmla="*/ 0 w 742865"/>
              <a:gd name="connsiteY0" fmla="*/ 2885607 h 5771214"/>
              <a:gd name="connsiteX1" fmla="*/ 622092 w 742865"/>
              <a:gd name="connsiteY1" fmla="*/ 0 h 5771214"/>
              <a:gd name="connsiteX2" fmla="*/ 639595 w 742865"/>
              <a:gd name="connsiteY2" fmla="*/ 2885607 h 5771214"/>
              <a:gd name="connsiteX3" fmla="*/ 622092 w 742865"/>
              <a:gd name="connsiteY3" fmla="*/ 5771214 h 5771214"/>
              <a:gd name="connsiteX4" fmla="*/ 0 w 742865"/>
              <a:gd name="connsiteY4" fmla="*/ 2885607 h 5771214"/>
              <a:gd name="connsiteX0" fmla="*/ 0 w 739540"/>
              <a:gd name="connsiteY0" fmla="*/ 2885607 h 5771214"/>
              <a:gd name="connsiteX1" fmla="*/ 622092 w 739540"/>
              <a:gd name="connsiteY1" fmla="*/ 0 h 5771214"/>
              <a:gd name="connsiteX2" fmla="*/ 639595 w 739540"/>
              <a:gd name="connsiteY2" fmla="*/ 2885607 h 5771214"/>
              <a:gd name="connsiteX3" fmla="*/ 622092 w 739540"/>
              <a:gd name="connsiteY3" fmla="*/ 5771214 h 5771214"/>
              <a:gd name="connsiteX4" fmla="*/ 0 w 739540"/>
              <a:gd name="connsiteY4" fmla="*/ 2885607 h 5771214"/>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958 w 856947"/>
              <a:gd name="connsiteY0" fmla="*/ 2833141 h 5718748"/>
              <a:gd name="connsiteX1" fmla="*/ 856947 w 856947"/>
              <a:gd name="connsiteY1" fmla="*/ 0 h 5718748"/>
              <a:gd name="connsiteX2" fmla="*/ 642553 w 856947"/>
              <a:gd name="connsiteY2" fmla="*/ 2833141 h 5718748"/>
              <a:gd name="connsiteX3" fmla="*/ 625050 w 856947"/>
              <a:gd name="connsiteY3" fmla="*/ 5718748 h 5718748"/>
              <a:gd name="connsiteX4" fmla="*/ 2958 w 856947"/>
              <a:gd name="connsiteY4" fmla="*/ 2833141 h 5718748"/>
              <a:gd name="connsiteX0" fmla="*/ 244 w 937054"/>
              <a:gd name="connsiteY0" fmla="*/ 2833141 h 5711253"/>
              <a:gd name="connsiteX1" fmla="*/ 854233 w 937054"/>
              <a:gd name="connsiteY1" fmla="*/ 0 h 5711253"/>
              <a:gd name="connsiteX2" fmla="*/ 639839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244 w 937054"/>
              <a:gd name="connsiteY0" fmla="*/ 2833141 h 5711253"/>
              <a:gd name="connsiteX1" fmla="*/ 854233 w 937054"/>
              <a:gd name="connsiteY1" fmla="*/ 0 h 5711253"/>
              <a:gd name="connsiteX2" fmla="*/ 548736 w 937054"/>
              <a:gd name="connsiteY2" fmla="*/ 2833141 h 5711253"/>
              <a:gd name="connsiteX3" fmla="*/ 937054 w 937054"/>
              <a:gd name="connsiteY3" fmla="*/ 5711253 h 5711253"/>
              <a:gd name="connsiteX4" fmla="*/ 244 w 937054"/>
              <a:gd name="connsiteY4" fmla="*/ 2833141 h 5711253"/>
              <a:gd name="connsiteX0" fmla="*/ 708 w 998143"/>
              <a:gd name="connsiteY0" fmla="*/ 2833141 h 5703937"/>
              <a:gd name="connsiteX1" fmla="*/ 854697 w 998143"/>
              <a:gd name="connsiteY1" fmla="*/ 0 h 5703937"/>
              <a:gd name="connsiteX2" fmla="*/ 549200 w 998143"/>
              <a:gd name="connsiteY2" fmla="*/ 2833141 h 5703937"/>
              <a:gd name="connsiteX3" fmla="*/ 998143 w 998143"/>
              <a:gd name="connsiteY3" fmla="*/ 5703937 h 5703937"/>
              <a:gd name="connsiteX4" fmla="*/ 708 w 998143"/>
              <a:gd name="connsiteY4" fmla="*/ 2833141 h 5703937"/>
              <a:gd name="connsiteX0" fmla="*/ 708 w 998143"/>
              <a:gd name="connsiteY0" fmla="*/ 2833141 h 5703937"/>
              <a:gd name="connsiteX1" fmla="*/ 854697 w 998143"/>
              <a:gd name="connsiteY1" fmla="*/ 0 h 5703937"/>
              <a:gd name="connsiteX2" fmla="*/ 549200 w 998143"/>
              <a:gd name="connsiteY2" fmla="*/ 2833141 h 5703937"/>
              <a:gd name="connsiteX3" fmla="*/ 998143 w 998143"/>
              <a:gd name="connsiteY3" fmla="*/ 5703937 h 5703937"/>
              <a:gd name="connsiteX4" fmla="*/ 708 w 998143"/>
              <a:gd name="connsiteY4" fmla="*/ 2833141 h 5703937"/>
              <a:gd name="connsiteX0" fmla="*/ 708 w 998143"/>
              <a:gd name="connsiteY0" fmla="*/ 2833141 h 5703937"/>
              <a:gd name="connsiteX1" fmla="*/ 854697 w 998143"/>
              <a:gd name="connsiteY1" fmla="*/ 0 h 5703937"/>
              <a:gd name="connsiteX2" fmla="*/ 516867 w 998143"/>
              <a:gd name="connsiteY2" fmla="*/ 2734386 h 5703937"/>
              <a:gd name="connsiteX3" fmla="*/ 998143 w 998143"/>
              <a:gd name="connsiteY3" fmla="*/ 5703937 h 5703937"/>
              <a:gd name="connsiteX4" fmla="*/ 708 w 998143"/>
              <a:gd name="connsiteY4" fmla="*/ 2833141 h 5703937"/>
              <a:gd name="connsiteX0" fmla="*/ 410 w 997845"/>
              <a:gd name="connsiteY0" fmla="*/ 2928238 h 5799034"/>
              <a:gd name="connsiteX1" fmla="*/ 886731 w 997845"/>
              <a:gd name="connsiteY1" fmla="*/ 0 h 5799034"/>
              <a:gd name="connsiteX2" fmla="*/ 516569 w 997845"/>
              <a:gd name="connsiteY2" fmla="*/ 2829483 h 5799034"/>
              <a:gd name="connsiteX3" fmla="*/ 997845 w 997845"/>
              <a:gd name="connsiteY3" fmla="*/ 5799034 h 5799034"/>
              <a:gd name="connsiteX4" fmla="*/ 410 w 997845"/>
              <a:gd name="connsiteY4" fmla="*/ 2928238 h 5799034"/>
              <a:gd name="connsiteX0" fmla="*/ 511 w 997946"/>
              <a:gd name="connsiteY0" fmla="*/ 2928238 h 5799034"/>
              <a:gd name="connsiteX1" fmla="*/ 874707 w 997946"/>
              <a:gd name="connsiteY1" fmla="*/ 0 h 5799034"/>
              <a:gd name="connsiteX2" fmla="*/ 516670 w 997946"/>
              <a:gd name="connsiteY2" fmla="*/ 2829483 h 5799034"/>
              <a:gd name="connsiteX3" fmla="*/ 997946 w 997946"/>
              <a:gd name="connsiteY3" fmla="*/ 5799034 h 5799034"/>
              <a:gd name="connsiteX4" fmla="*/ 511 w 997946"/>
              <a:gd name="connsiteY4" fmla="*/ 2928238 h 5799034"/>
              <a:gd name="connsiteX0" fmla="*/ 199 w 997634"/>
              <a:gd name="connsiteY0" fmla="*/ 3048938 h 5919734"/>
              <a:gd name="connsiteX1" fmla="*/ 918852 w 997634"/>
              <a:gd name="connsiteY1" fmla="*/ 0 h 5919734"/>
              <a:gd name="connsiteX2" fmla="*/ 516358 w 997634"/>
              <a:gd name="connsiteY2" fmla="*/ 2950183 h 5919734"/>
              <a:gd name="connsiteX3" fmla="*/ 997634 w 997634"/>
              <a:gd name="connsiteY3" fmla="*/ 5919734 h 5919734"/>
              <a:gd name="connsiteX4" fmla="*/ 199 w 997634"/>
              <a:gd name="connsiteY4" fmla="*/ 3048938 h 5919734"/>
              <a:gd name="connsiteX0" fmla="*/ 199 w 997634"/>
              <a:gd name="connsiteY0" fmla="*/ 3048938 h 5919734"/>
              <a:gd name="connsiteX1" fmla="*/ 918852 w 997634"/>
              <a:gd name="connsiteY1" fmla="*/ 0 h 5919734"/>
              <a:gd name="connsiteX2" fmla="*/ 516358 w 997634"/>
              <a:gd name="connsiteY2" fmla="*/ 2950183 h 5919734"/>
              <a:gd name="connsiteX3" fmla="*/ 997634 w 997634"/>
              <a:gd name="connsiteY3" fmla="*/ 5919734 h 5919734"/>
              <a:gd name="connsiteX4" fmla="*/ 199 w 997634"/>
              <a:gd name="connsiteY4" fmla="*/ 3048938 h 5919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634" h="5919734">
                <a:moveTo>
                  <a:pt x="199" y="3048938"/>
                </a:moveTo>
                <a:cubicBezTo>
                  <a:pt x="-12931" y="2062316"/>
                  <a:pt x="627746" y="434715"/>
                  <a:pt x="918852" y="0"/>
                </a:cubicBezTo>
                <a:cubicBezTo>
                  <a:pt x="849889" y="324806"/>
                  <a:pt x="516358" y="1356506"/>
                  <a:pt x="516358" y="2950183"/>
                </a:cubicBezTo>
                <a:cubicBezTo>
                  <a:pt x="516358" y="4543860"/>
                  <a:pt x="838159" y="5413006"/>
                  <a:pt x="997634" y="5919734"/>
                </a:cubicBezTo>
                <a:cubicBezTo>
                  <a:pt x="684043" y="5417563"/>
                  <a:pt x="13329" y="4035560"/>
                  <a:pt x="199" y="3048938"/>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947738" y="2885129"/>
            <a:ext cx="5416241" cy="3063089"/>
          </a:xfrm>
          <a:prstGeom prst="rect">
            <a:avLst/>
          </a:prstGeom>
        </p:spPr>
        <p:txBody>
          <a:bodyPr/>
          <a:lstStyle>
            <a:lvl1pPr marL="0" indent="0" algn="r">
              <a:buNone/>
              <a:defRPr sz="2000">
                <a:solidFill>
                  <a:schemeClr val="accent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7" name="Picture Placeholder 6">
            <a:extLst>
              <a:ext uri="{FF2B5EF4-FFF2-40B4-BE49-F238E27FC236}">
                <a16:creationId xmlns:a16="http://schemas.microsoft.com/office/drawing/2014/main" id="{FDF7AC50-5F34-E246-B5AC-ECB2A589D24B}"/>
              </a:ext>
            </a:extLst>
          </p:cNvPr>
          <p:cNvSpPr>
            <a:spLocks noGrp="1"/>
          </p:cNvSpPr>
          <p:nvPr>
            <p:ph type="pic" sz="quarter" idx="13" hasCustomPrompt="1"/>
          </p:nvPr>
        </p:nvSpPr>
        <p:spPr>
          <a:xfrm>
            <a:off x="6554851" y="124588"/>
            <a:ext cx="5646674" cy="6631092"/>
          </a:xfrm>
          <a:custGeom>
            <a:avLst/>
            <a:gdLst>
              <a:gd name="connsiteX0" fmla="*/ 91440 w 5646674"/>
              <a:gd name="connsiteY0" fmla="*/ 0 h 6631092"/>
              <a:gd name="connsiteX1" fmla="*/ 4230624 w 5646674"/>
              <a:gd name="connsiteY1" fmla="*/ 81848 h 6631092"/>
              <a:gd name="connsiteX2" fmla="*/ 4230624 w 5646674"/>
              <a:gd name="connsiteY2" fmla="*/ 932104 h 6631092"/>
              <a:gd name="connsiteX3" fmla="*/ 4297548 w 5646674"/>
              <a:gd name="connsiteY3" fmla="*/ 999028 h 6631092"/>
              <a:gd name="connsiteX4" fmla="*/ 5079592 w 5646674"/>
              <a:gd name="connsiteY4" fmla="*/ 999028 h 6631092"/>
              <a:gd name="connsiteX5" fmla="*/ 5146516 w 5646674"/>
              <a:gd name="connsiteY5" fmla="*/ 932104 h 6631092"/>
              <a:gd name="connsiteX6" fmla="*/ 5146516 w 5646674"/>
              <a:gd name="connsiteY6" fmla="*/ 99959 h 6631092"/>
              <a:gd name="connsiteX7" fmla="*/ 5640578 w 5646674"/>
              <a:gd name="connsiteY7" fmla="*/ 109728 h 6631092"/>
              <a:gd name="connsiteX8" fmla="*/ 5646674 w 5646674"/>
              <a:gd name="connsiteY8" fmla="*/ 6407531 h 6631092"/>
              <a:gd name="connsiteX9" fmla="*/ 2930525 w 5646674"/>
              <a:gd name="connsiteY9" fmla="*/ 6611493 h 6631092"/>
              <a:gd name="connsiteX10" fmla="*/ 0 w 5646674"/>
              <a:gd name="connsiteY10" fmla="*/ 6620891 h 6631092"/>
              <a:gd name="connsiteX11" fmla="*/ 91440 w 5646674"/>
              <a:gd name="connsiteY11" fmla="*/ 0 h 6631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46674" h="6631092">
                <a:moveTo>
                  <a:pt x="91440" y="0"/>
                </a:moveTo>
                <a:lnTo>
                  <a:pt x="4230624" y="81848"/>
                </a:lnTo>
                <a:lnTo>
                  <a:pt x="4230624" y="932104"/>
                </a:lnTo>
                <a:cubicBezTo>
                  <a:pt x="4230624" y="969065"/>
                  <a:pt x="4260587" y="999028"/>
                  <a:pt x="4297548" y="999028"/>
                </a:cubicBezTo>
                <a:lnTo>
                  <a:pt x="5079592" y="999028"/>
                </a:lnTo>
                <a:cubicBezTo>
                  <a:pt x="5116553" y="999028"/>
                  <a:pt x="5146516" y="969065"/>
                  <a:pt x="5146516" y="932104"/>
                </a:cubicBezTo>
                <a:lnTo>
                  <a:pt x="5146516" y="99959"/>
                </a:lnTo>
                <a:lnTo>
                  <a:pt x="5640578" y="109728"/>
                </a:lnTo>
                <a:lnTo>
                  <a:pt x="5646674" y="6407531"/>
                </a:lnTo>
                <a:cubicBezTo>
                  <a:pt x="4779899" y="6479582"/>
                  <a:pt x="4583684" y="6557730"/>
                  <a:pt x="2930525" y="6611493"/>
                </a:cubicBezTo>
                <a:cubicBezTo>
                  <a:pt x="1892723" y="6651202"/>
                  <a:pt x="976842" y="6617758"/>
                  <a:pt x="0" y="6620891"/>
                </a:cubicBezTo>
                <a:cubicBezTo>
                  <a:pt x="1048512" y="4176183"/>
                  <a:pt x="883920" y="2261828"/>
                  <a:pt x="91440" y="0"/>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a:t>Press the icon</a:t>
            </a:r>
            <a:br>
              <a:rPr lang="en-US" dirty="0"/>
            </a:br>
            <a:r>
              <a:rPr lang="en-US" dirty="0"/>
              <a:t>to insert image</a:t>
            </a:r>
            <a:endParaRPr lang="nb-NO" dirty="0"/>
          </a:p>
        </p:txBody>
      </p:sp>
    </p:spTree>
    <p:extLst>
      <p:ext uri="{BB962C8B-B14F-4D97-AF65-F5344CB8AC3E}">
        <p14:creationId xmlns:p14="http://schemas.microsoft.com/office/powerpoint/2010/main" val="803132165"/>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BF7113D-DE20-4946-8D6D-B9F333F05B63}"/>
              </a:ext>
            </a:extLst>
          </p:cNvPr>
          <p:cNvSpPr>
            <a:spLocks noGrp="1"/>
          </p:cNvSpPr>
          <p:nvPr>
            <p:ph type="pic" sz="quarter" idx="10" hasCustomPrompt="1"/>
          </p:nvPr>
        </p:nvSpPr>
        <p:spPr>
          <a:xfrm>
            <a:off x="-3173" y="89536"/>
            <a:ext cx="12213430" cy="6668949"/>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3430" h="6668949">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12824" y="4233526"/>
                  <a:pt x="12200352" y="6427038"/>
                </a:cubicBezTo>
                <a:cubicBezTo>
                  <a:pt x="8292381" y="6924937"/>
                  <a:pt x="3832847" y="6495765"/>
                  <a:pt x="3175" y="6521281"/>
                </a:cubicBezTo>
                <a:cubicBezTo>
                  <a:pt x="2117" y="4450578"/>
                  <a:pt x="1058" y="2310025"/>
                  <a:pt x="0" y="239322"/>
                </a:cubicBezTo>
                <a:cubicBezTo>
                  <a:pt x="1481354" y="69395"/>
                  <a:pt x="3313044" y="9793"/>
                  <a:pt x="4173849" y="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Press </a:t>
            </a:r>
            <a:r>
              <a:rPr lang="nb-NO" dirty="0" err="1"/>
              <a:t>the</a:t>
            </a:r>
            <a:r>
              <a:rPr lang="nb-NO" dirty="0"/>
              <a:t> </a:t>
            </a:r>
            <a:r>
              <a:rPr lang="nb-NO" dirty="0" err="1"/>
              <a:t>icon</a:t>
            </a:r>
            <a:r>
              <a:rPr lang="nb-NO" dirty="0"/>
              <a:t> to </a:t>
            </a:r>
            <a:r>
              <a:rPr lang="nb-NO" dirty="0" err="1"/>
              <a:t>insert</a:t>
            </a:r>
            <a:r>
              <a:rPr lang="nb-NO" dirty="0"/>
              <a:t> image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accent1"/>
                </a:solidFill>
              </a:defRPr>
            </a:lvl1pPr>
          </a:lstStyle>
          <a:p>
            <a:pPr lvl="0"/>
            <a:r>
              <a:rPr lang="nb-NO" dirty="0" err="1"/>
              <a:t>Title</a:t>
            </a:r>
            <a:endParaRPr lang="nb-NO" dirty="0"/>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accent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t>
            </a:r>
            <a:r>
              <a:rPr lang="nb-NO" dirty="0" err="1"/>
              <a:t>that</a:t>
            </a:r>
            <a:r>
              <a:rPr lang="nb-NO" dirty="0"/>
              <a:t> </a:t>
            </a:r>
            <a:r>
              <a:rPr lang="nb-NO" dirty="0" err="1"/>
              <a:t>text</a:t>
            </a:r>
            <a:r>
              <a:rPr lang="nb-NO" dirty="0"/>
              <a:t> </a:t>
            </a:r>
            <a:r>
              <a:rPr lang="nb-NO" dirty="0" err="1"/>
              <a:t>on</a:t>
            </a:r>
            <a:r>
              <a:rPr lang="nb-NO" dirty="0"/>
              <a:t> </a:t>
            </a:r>
            <a:r>
              <a:rPr lang="nb-NO" dirty="0" err="1"/>
              <a:t>top</a:t>
            </a:r>
            <a:r>
              <a:rPr lang="nb-NO" dirty="0"/>
              <a:t> </a:t>
            </a:r>
            <a:r>
              <a:rPr lang="nb-NO" dirty="0" err="1"/>
              <a:t>of</a:t>
            </a:r>
            <a:r>
              <a:rPr lang="nb-NO" dirty="0"/>
              <a:t> images </a:t>
            </a:r>
            <a:r>
              <a:rPr lang="nb-NO" dirty="0" err="1"/>
              <a:t>influences</a:t>
            </a:r>
            <a:r>
              <a:rPr lang="nb-NO" dirty="0"/>
              <a:t> </a:t>
            </a:r>
            <a:r>
              <a:rPr lang="nb-NO" dirty="0" err="1"/>
              <a:t>the</a:t>
            </a:r>
            <a:r>
              <a:rPr lang="nb-NO" dirty="0"/>
              <a:t> </a:t>
            </a:r>
            <a:r>
              <a:rPr lang="nb-NO" dirty="0" err="1"/>
              <a:t>readability</a:t>
            </a:r>
            <a:r>
              <a:rPr lang="nb-NO" dirty="0"/>
              <a:t>. Place </a:t>
            </a:r>
            <a:r>
              <a:rPr lang="nb-NO" dirty="0" err="1"/>
              <a:t>the</a:t>
            </a:r>
            <a:r>
              <a:rPr lang="nb-NO" dirty="0"/>
              <a:t> </a:t>
            </a:r>
            <a:r>
              <a:rPr lang="nb-NO" dirty="0" err="1"/>
              <a:t>text</a:t>
            </a:r>
            <a:r>
              <a:rPr lang="nb-NO" dirty="0"/>
              <a:t> </a:t>
            </a:r>
            <a:r>
              <a:rPr lang="nb-NO" dirty="0" err="1"/>
              <a:t>where</a:t>
            </a:r>
            <a:r>
              <a:rPr lang="nb-NO" dirty="0"/>
              <a:t> </a:t>
            </a:r>
            <a:r>
              <a:rPr lang="nb-NO" dirty="0" err="1"/>
              <a:t>the</a:t>
            </a:r>
            <a:r>
              <a:rPr lang="nb-NO" dirty="0"/>
              <a:t> contrast is best.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1531523058"/>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9" name="Media Placeholder 8">
            <a:extLst>
              <a:ext uri="{FF2B5EF4-FFF2-40B4-BE49-F238E27FC236}">
                <a16:creationId xmlns:a16="http://schemas.microsoft.com/office/drawing/2014/main" id="{665E623C-94E5-8945-9866-E6D264106E59}"/>
              </a:ext>
            </a:extLst>
          </p:cNvPr>
          <p:cNvSpPr>
            <a:spLocks noGrp="1"/>
          </p:cNvSpPr>
          <p:nvPr>
            <p:ph type="media" sz="quarter" idx="11" hasCustomPrompt="1"/>
          </p:nvPr>
        </p:nvSpPr>
        <p:spPr>
          <a:xfrm>
            <a:off x="-3173" y="89536"/>
            <a:ext cx="12213430" cy="6668949"/>
          </a:xfrm>
          <a:custGeom>
            <a:avLst/>
            <a:gdLst>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3430" h="6668949">
                <a:moveTo>
                  <a:pt x="4173849" y="0"/>
                </a:moveTo>
                <a:lnTo>
                  <a:pt x="5864223" y="18413"/>
                </a:lnTo>
                <a:lnTo>
                  <a:pt x="10334943" y="134890"/>
                </a:lnTo>
                <a:lnTo>
                  <a:pt x="10785474" y="141073"/>
                </a:lnTo>
                <a:lnTo>
                  <a:pt x="10785474" y="963452"/>
                </a:lnTo>
                <a:cubicBezTo>
                  <a:pt x="10785474" y="1002460"/>
                  <a:pt x="10817096" y="1034082"/>
                  <a:pt x="10856104" y="1034082"/>
                </a:cubicBezTo>
                <a:lnTo>
                  <a:pt x="11633911" y="1034082"/>
                </a:lnTo>
                <a:cubicBezTo>
                  <a:pt x="11672919" y="1034082"/>
                  <a:pt x="11704541" y="1002460"/>
                  <a:pt x="11704541" y="963452"/>
                </a:cubicBezTo>
                <a:lnTo>
                  <a:pt x="11704541" y="150472"/>
                </a:lnTo>
                <a:lnTo>
                  <a:pt x="12200794" y="150502"/>
                </a:lnTo>
                <a:cubicBezTo>
                  <a:pt x="12221951" y="2609991"/>
                  <a:pt x="12212824" y="4233526"/>
                  <a:pt x="12200352" y="6427038"/>
                </a:cubicBezTo>
                <a:cubicBezTo>
                  <a:pt x="8292381" y="6924937"/>
                  <a:pt x="3832847" y="6495765"/>
                  <a:pt x="3175" y="6521281"/>
                </a:cubicBezTo>
                <a:cubicBezTo>
                  <a:pt x="2117" y="4450578"/>
                  <a:pt x="1058" y="2310025"/>
                  <a:pt x="0" y="239322"/>
                </a:cubicBezTo>
                <a:cubicBezTo>
                  <a:pt x="1481354" y="69395"/>
                  <a:pt x="3313044" y="9793"/>
                  <a:pt x="4173849" y="0"/>
                </a:cubicBez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Press </a:t>
            </a:r>
            <a:r>
              <a:rPr lang="nb-NO" dirty="0" err="1"/>
              <a:t>the</a:t>
            </a:r>
            <a:r>
              <a:rPr lang="nb-NO" dirty="0"/>
              <a:t> </a:t>
            </a:r>
            <a:r>
              <a:rPr lang="nb-NO" dirty="0" err="1"/>
              <a:t>icon</a:t>
            </a:r>
            <a:r>
              <a:rPr lang="nb-NO" dirty="0"/>
              <a:t> to </a:t>
            </a:r>
            <a:r>
              <a:rPr lang="nb-NO" dirty="0" err="1"/>
              <a:t>insert</a:t>
            </a:r>
            <a:r>
              <a:rPr lang="nb-NO" dirty="0"/>
              <a:t> video</a:t>
            </a:r>
          </a:p>
        </p:txBody>
      </p:sp>
    </p:spTree>
    <p:extLst>
      <p:ext uri="{BB962C8B-B14F-4D97-AF65-F5344CB8AC3E}">
        <p14:creationId xmlns:p14="http://schemas.microsoft.com/office/powerpoint/2010/main" val="3623036667"/>
      </p:ext>
    </p:extLst>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accent1"/>
                </a:solidFill>
              </a:defRPr>
            </a:lvl1pPr>
          </a:lstStyle>
          <a:p>
            <a:pPr lvl="0"/>
            <a:r>
              <a:rPr lang="nb-NO" dirty="0" err="1"/>
              <a:t>Title</a:t>
            </a:r>
            <a:endParaRPr lang="nb-NO" dirty="0"/>
          </a:p>
        </p:txBody>
      </p:sp>
      <p:sp>
        <p:nvSpPr>
          <p:cNvPr id="7" name="Picture Placeholder 6">
            <a:extLst>
              <a:ext uri="{FF2B5EF4-FFF2-40B4-BE49-F238E27FC236}">
                <a16:creationId xmlns:a16="http://schemas.microsoft.com/office/drawing/2014/main" id="{3276C7B2-1516-3E4F-A044-785CAEBB6812}"/>
              </a:ext>
            </a:extLst>
          </p:cNvPr>
          <p:cNvSpPr>
            <a:spLocks noGrp="1"/>
          </p:cNvSpPr>
          <p:nvPr>
            <p:ph type="pic" sz="quarter" idx="12" hasCustomPrompt="1"/>
          </p:nvPr>
        </p:nvSpPr>
        <p:spPr>
          <a:xfrm>
            <a:off x="7436762" y="206093"/>
            <a:ext cx="4008947" cy="6557775"/>
          </a:xfrm>
          <a:custGeom>
            <a:avLst/>
            <a:gdLst>
              <a:gd name="connsiteX0" fmla="*/ 1671904 w 4008947"/>
              <a:gd name="connsiteY0" fmla="*/ 0 h 6557775"/>
              <a:gd name="connsiteX1" fmla="*/ 3194878 w 4008947"/>
              <a:gd name="connsiteY1" fmla="*/ 36537 h 6557775"/>
              <a:gd name="connsiteX2" fmla="*/ 3342363 w 4008947"/>
              <a:gd name="connsiteY2" fmla="*/ 37168 h 6557775"/>
              <a:gd name="connsiteX3" fmla="*/ 3348713 w 4008947"/>
              <a:gd name="connsiteY3" fmla="*/ 850063 h 6557775"/>
              <a:gd name="connsiteX4" fmla="*/ 3416173 w 4008947"/>
              <a:gd name="connsiteY4" fmla="*/ 917523 h 6557775"/>
              <a:gd name="connsiteX5" fmla="*/ 4008947 w 4008947"/>
              <a:gd name="connsiteY5" fmla="*/ 917523 h 6557775"/>
              <a:gd name="connsiteX6" fmla="*/ 3700290 w 4008947"/>
              <a:gd name="connsiteY6" fmla="*/ 2138772 h 6557775"/>
              <a:gd name="connsiteX7" fmla="*/ 3696964 w 4008947"/>
              <a:gd name="connsiteY7" fmla="*/ 2138772 h 6557775"/>
              <a:gd name="connsiteX8" fmla="*/ 3142479 w 4008947"/>
              <a:gd name="connsiteY8" fmla="*/ 4349958 h 6557775"/>
              <a:gd name="connsiteX9" fmla="*/ 3143397 w 4008947"/>
              <a:gd name="connsiteY9" fmla="*/ 4349958 h 6557775"/>
              <a:gd name="connsiteX10" fmla="*/ 2610068 w 4008947"/>
              <a:gd name="connsiteY10" fmla="*/ 6495080 h 6557775"/>
              <a:gd name="connsiteX11" fmla="*/ 0 w 4008947"/>
              <a:gd name="connsiteY11" fmla="*/ 6549055 h 6557775"/>
              <a:gd name="connsiteX12" fmla="*/ 562632 w 4008947"/>
              <a:gd name="connsiteY12" fmla="*/ 4349958 h 6557775"/>
              <a:gd name="connsiteX13" fmla="*/ 560986 w 4008947"/>
              <a:gd name="connsiteY13" fmla="*/ 4349958 h 6557775"/>
              <a:gd name="connsiteX14" fmla="*/ 1117268 w 4008947"/>
              <a:gd name="connsiteY14" fmla="*/ 2134509 h 6557775"/>
              <a:gd name="connsiteX15" fmla="*/ 1119891 w 4008947"/>
              <a:gd name="connsiteY15" fmla="*/ 2134509 h 6557775"/>
              <a:gd name="connsiteX16" fmla="*/ 1257371 w 4008947"/>
              <a:gd name="connsiteY16" fmla="*/ 1598721 h 6557775"/>
              <a:gd name="connsiteX17" fmla="*/ 1671904 w 4008947"/>
              <a:gd name="connsiteY17" fmla="*/ 0 h 655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08947" h="6557775">
                <a:moveTo>
                  <a:pt x="1671904" y="0"/>
                </a:moveTo>
                <a:lnTo>
                  <a:pt x="3194878" y="36537"/>
                </a:lnTo>
                <a:lnTo>
                  <a:pt x="3342363" y="37168"/>
                </a:lnTo>
                <a:cubicBezTo>
                  <a:pt x="3343421" y="304958"/>
                  <a:pt x="3347655" y="582273"/>
                  <a:pt x="3348713" y="850063"/>
                </a:cubicBezTo>
                <a:cubicBezTo>
                  <a:pt x="3348713" y="887320"/>
                  <a:pt x="3378916" y="917523"/>
                  <a:pt x="3416173" y="917523"/>
                </a:cubicBezTo>
                <a:lnTo>
                  <a:pt x="4008947" y="917523"/>
                </a:lnTo>
                <a:lnTo>
                  <a:pt x="3700290" y="2138772"/>
                </a:lnTo>
                <a:lnTo>
                  <a:pt x="3696964" y="2138772"/>
                </a:lnTo>
                <a:lnTo>
                  <a:pt x="3142479" y="4349958"/>
                </a:lnTo>
                <a:lnTo>
                  <a:pt x="3143397" y="4349958"/>
                </a:lnTo>
                <a:lnTo>
                  <a:pt x="2610068" y="6495080"/>
                </a:lnTo>
                <a:cubicBezTo>
                  <a:pt x="1682895" y="6517305"/>
                  <a:pt x="1060523" y="6580805"/>
                  <a:pt x="0" y="6549055"/>
                </a:cubicBezTo>
                <a:lnTo>
                  <a:pt x="562632" y="4349958"/>
                </a:lnTo>
                <a:lnTo>
                  <a:pt x="560986" y="4349958"/>
                </a:lnTo>
                <a:lnTo>
                  <a:pt x="1117268" y="2134509"/>
                </a:lnTo>
                <a:lnTo>
                  <a:pt x="1119891" y="2134509"/>
                </a:lnTo>
                <a:lnTo>
                  <a:pt x="1257371" y="1598721"/>
                </a:lnTo>
                <a:cubicBezTo>
                  <a:pt x="1395549" y="1065814"/>
                  <a:pt x="1532834" y="548981"/>
                  <a:pt x="1671904" y="0"/>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626041"/>
          </a:xfrm>
          <a:prstGeom prst="rect">
            <a:avLst/>
          </a:prstGeom>
        </p:spPr>
        <p:txBody>
          <a:bodyPr/>
          <a:lstStyle>
            <a:lvl1pPr marL="0" indent="0">
              <a:buNone/>
              <a:defRPr sz="2000">
                <a:solidFill>
                  <a:schemeClr val="accent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70321268"/>
      </p:ext>
    </p:extLst>
  </p:cSld>
  <p:clrMapOvr>
    <a:masterClrMapping/>
  </p:clrMapOvr>
  <p:transition spd="slow">
    <p:cove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dirty="0" err="1"/>
              <a:t>Closing</a:t>
            </a:r>
            <a:r>
              <a:rPr lang="nb-NO" dirty="0"/>
              <a:t> </a:t>
            </a:r>
            <a:r>
              <a:rPr lang="nb-NO" dirty="0" err="1"/>
              <a:t>text</a:t>
            </a:r>
            <a:r>
              <a:rPr lang="nb-NO" dirty="0"/>
              <a:t> or </a:t>
            </a:r>
            <a:r>
              <a:rPr lang="nb-NO" dirty="0" err="1"/>
              <a:t>perhaps</a:t>
            </a:r>
            <a:r>
              <a:rPr lang="nb-NO" dirty="0"/>
              <a:t> </a:t>
            </a:r>
            <a:r>
              <a:rPr lang="nb-NO" dirty="0" err="1"/>
              <a:t>contact</a:t>
            </a:r>
            <a:r>
              <a:rPr lang="nb-NO" dirty="0"/>
              <a:t> </a:t>
            </a:r>
            <a:r>
              <a:rPr lang="nb-NO" dirty="0" err="1"/>
              <a:t>information</a:t>
            </a:r>
            <a:r>
              <a:rPr lang="nb-NO" dirty="0"/>
              <a:t>.</a:t>
            </a:r>
          </a:p>
        </p:txBody>
      </p:sp>
      <p:pic>
        <p:nvPicPr>
          <p:cNvPr id="5" name="Picture 8" descr="The main buildings in the three cities NTNU is located in. Trondheim, Gjøvik and Ålesund.">
            <a:extLst>
              <a:ext uri="{FF2B5EF4-FFF2-40B4-BE49-F238E27FC236}">
                <a16:creationId xmlns:a16="http://schemas.microsoft.com/office/drawing/2014/main" id="{BC2DD99D-F5FA-E255-DFAA-EC2EF5ABB875}"/>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95285551-B891-17D7-5E10-653E491913AA}"/>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0BA7AD32-FA01-554F-3238-502DB4E64523}"/>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kstSylinder 8">
            <a:extLst>
              <a:ext uri="{FF2B5EF4-FFF2-40B4-BE49-F238E27FC236}">
                <a16:creationId xmlns:a16="http://schemas.microsoft.com/office/drawing/2014/main" id="{1409295B-E6BF-B028-3008-CA0164A19F99}"/>
              </a:ext>
            </a:extLst>
          </p:cNvPr>
          <p:cNvSpPr txBox="1"/>
          <p:nvPr userDrawn="1"/>
        </p:nvSpPr>
        <p:spPr>
          <a:xfrm>
            <a:off x="487013" y="6253788"/>
            <a:ext cx="5973421" cy="461665"/>
          </a:xfrm>
          <a:prstGeom prst="rect">
            <a:avLst/>
          </a:prstGeom>
          <a:noFill/>
        </p:spPr>
        <p:txBody>
          <a:bodyPr wrap="square" rtlCol="0">
            <a:spAutoFit/>
          </a:bodyPr>
          <a:lstStyle/>
          <a:p>
            <a:r>
              <a:rPr lang="en-GB" sz="1200" dirty="0">
                <a:solidFill>
                  <a:srgbClr val="FFFFFF"/>
                </a:solidFill>
                <a:latin typeface="Arial" panose="020B0604020202020204" pitchFamily="34" charset="0"/>
                <a:cs typeface="Arial" panose="020B0604020202020204" pitchFamily="34" charset="0"/>
              </a:rPr>
              <a:t>Photo – first slide and this slide: </a:t>
            </a:r>
            <a:r>
              <a:rPr lang="en-GB" sz="1200" dirty="0" err="1">
                <a:solidFill>
                  <a:srgbClr val="FFFFFF"/>
                </a:solidFill>
                <a:latin typeface="Arial" panose="020B0604020202020204" pitchFamily="34" charset="0"/>
                <a:cs typeface="Arial" panose="020B0604020202020204" pitchFamily="34" charset="0"/>
              </a:rPr>
              <a:t>Gløshaugen</a:t>
            </a:r>
            <a:r>
              <a:rPr lang="en-GB" sz="1200" dirty="0">
                <a:solidFill>
                  <a:srgbClr val="FFFFFF"/>
                </a:solidFill>
                <a:latin typeface="Arial" panose="020B0604020202020204" pitchFamily="34" charset="0"/>
                <a:cs typeface="Arial" panose="020B0604020202020204" pitchFamily="34" charset="0"/>
              </a:rPr>
              <a:t> – Photo: </a:t>
            </a:r>
            <a:r>
              <a:rPr lang="en-GB" sz="1200" b="0" i="0" u="none" strike="noStrike" dirty="0">
                <a:solidFill>
                  <a:srgbClr val="FFFFFF"/>
                </a:solidFill>
                <a:effectLst/>
                <a:latin typeface="Arial" panose="020B0604020202020204" pitchFamily="34" charset="0"/>
                <a:cs typeface="Arial" panose="020B0604020202020204" pitchFamily="34" charset="0"/>
              </a:rPr>
              <a:t>Mentz </a:t>
            </a:r>
            <a:r>
              <a:rPr lang="en-GB" sz="1200" b="0" i="0" u="none" strike="noStrike" dirty="0" err="1">
                <a:solidFill>
                  <a:srgbClr val="FFFFFF"/>
                </a:solidFill>
                <a:effectLst/>
                <a:latin typeface="Arial" panose="020B0604020202020204" pitchFamily="34" charset="0"/>
                <a:cs typeface="Arial" panose="020B0604020202020204" pitchFamily="34" charset="0"/>
              </a:rPr>
              <a:t>Indergaard</a:t>
            </a:r>
            <a:r>
              <a:rPr lang="en-GB" sz="1200" b="0" i="0" u="none" strike="noStrike" dirty="0">
                <a:solidFill>
                  <a:srgbClr val="FFFFFF"/>
                </a:solidFill>
                <a:effectLst/>
                <a:latin typeface="Arial" panose="020B0604020202020204" pitchFamily="34" charset="0"/>
                <a:cs typeface="Arial" panose="020B0604020202020204" pitchFamily="34" charset="0"/>
              </a:rPr>
              <a:t>/NTNU</a:t>
            </a:r>
            <a:r>
              <a:rPr lang="en-GB" sz="1200" dirty="0">
                <a:solidFill>
                  <a:srgbClr val="FFFFFF"/>
                </a:solidFill>
                <a:latin typeface="Arial" panose="020B0604020202020204" pitchFamily="34" charset="0"/>
                <a:cs typeface="Arial" panose="020B0604020202020204" pitchFamily="34" charset="0"/>
              </a:rPr>
              <a:t>   </a:t>
            </a:r>
            <a:r>
              <a:rPr lang="en-GB" sz="1200" dirty="0" err="1">
                <a:solidFill>
                  <a:srgbClr val="FFFFFF"/>
                </a:solidFill>
                <a:latin typeface="Arial" panose="020B0604020202020204" pitchFamily="34" charset="0"/>
                <a:cs typeface="Arial" panose="020B0604020202020204" pitchFamily="34" charset="0"/>
              </a:rPr>
              <a:t>Gjøvik</a:t>
            </a:r>
            <a:r>
              <a:rPr lang="en-GB" sz="1200" dirty="0">
                <a:solidFill>
                  <a:srgbClr val="FFFFFF"/>
                </a:solidFill>
                <a:latin typeface="Arial" panose="020B0604020202020204" pitchFamily="34" charset="0"/>
                <a:cs typeface="Arial" panose="020B0604020202020204" pitchFamily="34" charset="0"/>
              </a:rPr>
              <a:t> – Photo: </a:t>
            </a:r>
            <a:r>
              <a:rPr lang="en-GB" sz="1200" dirty="0">
                <a:solidFill>
                  <a:srgbClr val="FFFFFF"/>
                </a:solidFill>
                <a:effectLst/>
                <a:latin typeface="Arial" panose="020B0604020202020204" pitchFamily="34" charset="0"/>
                <a:cs typeface="Arial" panose="020B0604020202020204" pitchFamily="34" charset="0"/>
              </a:rPr>
              <a:t>Espen </a:t>
            </a:r>
            <a:r>
              <a:rPr lang="en-GB" sz="1200" dirty="0" err="1">
                <a:solidFill>
                  <a:srgbClr val="FFFFFF"/>
                </a:solidFill>
                <a:effectLst/>
                <a:latin typeface="Arial" panose="020B0604020202020204" pitchFamily="34" charset="0"/>
                <a:cs typeface="Arial" panose="020B0604020202020204" pitchFamily="34" charset="0"/>
              </a:rPr>
              <a:t>Taftø</a:t>
            </a:r>
            <a:r>
              <a:rPr lang="en-GB" sz="1200" dirty="0">
                <a:solidFill>
                  <a:srgbClr val="FFFFFF"/>
                </a:solidFill>
                <a:effectLst/>
                <a:latin typeface="Arial" panose="020B0604020202020204" pitchFamily="34" charset="0"/>
                <a:cs typeface="Arial" panose="020B0604020202020204" pitchFamily="34" charset="0"/>
              </a:rPr>
              <a:t> Vestad/NTNU</a:t>
            </a:r>
            <a:r>
              <a:rPr lang="en-GB" sz="1200" dirty="0">
                <a:solidFill>
                  <a:srgbClr val="FFFFFF"/>
                </a:solidFill>
                <a:latin typeface="Arial" panose="020B0604020202020204" pitchFamily="34" charset="0"/>
                <a:cs typeface="Arial" panose="020B0604020202020204" pitchFamily="34" charset="0"/>
              </a:rPr>
              <a:t>   |   </a:t>
            </a:r>
            <a:r>
              <a:rPr lang="en-GB" sz="1200" dirty="0" err="1">
                <a:solidFill>
                  <a:srgbClr val="FFFFFF"/>
                </a:solidFill>
                <a:latin typeface="Arial" panose="020B0604020202020204" pitchFamily="34" charset="0"/>
                <a:cs typeface="Arial" panose="020B0604020202020204" pitchFamily="34" charset="0"/>
              </a:rPr>
              <a:t>Ålesund</a:t>
            </a:r>
            <a:r>
              <a:rPr lang="en-GB" sz="1200" dirty="0">
                <a:solidFill>
                  <a:srgbClr val="FFFFFF"/>
                </a:solidFill>
                <a:latin typeface="Arial" panose="020B0604020202020204" pitchFamily="34" charset="0"/>
                <a:cs typeface="Arial" panose="020B0604020202020204" pitchFamily="34" charset="0"/>
              </a:rPr>
              <a:t> – Photo: </a:t>
            </a:r>
            <a:r>
              <a:rPr lang="en-GB" sz="1200" dirty="0">
                <a:solidFill>
                  <a:srgbClr val="FFFFFF"/>
                </a:solidFill>
                <a:effectLst/>
                <a:latin typeface="Arial" panose="020B0604020202020204" pitchFamily="34" charset="0"/>
                <a:cs typeface="Arial" panose="020B0604020202020204" pitchFamily="34" charset="0"/>
              </a:rPr>
              <a:t>Sissel Basso/NTNU</a:t>
            </a:r>
            <a:r>
              <a:rPr lang="en-GB" sz="1200" dirty="0">
                <a:solidFill>
                  <a:srgbClr val="FFFFFF"/>
                </a:solidFill>
                <a:latin typeface="Arial" panose="020B0604020202020204" pitchFamily="34" charset="0"/>
                <a:cs typeface="Arial" panose="020B0604020202020204" pitchFamily="34" charset="0"/>
              </a:rPr>
              <a:t> </a:t>
            </a:r>
          </a:p>
        </p:txBody>
      </p:sp>
      <p:sp>
        <p:nvSpPr>
          <p:cNvPr id="8" name="TextBox 12">
            <a:extLst>
              <a:ext uri="{FF2B5EF4-FFF2-40B4-BE49-F238E27FC236}">
                <a16:creationId xmlns:a16="http://schemas.microsoft.com/office/drawing/2014/main" id="{0200A11C-C62A-21FE-7EB1-025A59B323CB}"/>
              </a:ext>
            </a:extLst>
          </p:cNvPr>
          <p:cNvSpPr txBox="1"/>
          <p:nvPr userDrawn="1"/>
        </p:nvSpPr>
        <p:spPr>
          <a:xfrm>
            <a:off x="2907838" y="1564296"/>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a:t>
            </a:r>
            <a:r>
              <a:rPr lang="nb-NO" sz="4400" b="1" dirty="0">
                <a:solidFill>
                  <a:schemeClr val="bg1"/>
                </a:solidFill>
                <a:ea typeface="Open Sans" panose="020B0606030504020204" pitchFamily="34" charset="0"/>
                <a:cs typeface="Open Sans" panose="020B0606030504020204" pitchFamily="34" charset="0"/>
              </a:rPr>
              <a:t>o</a:t>
            </a:r>
            <a:r>
              <a:rPr lang="en-NO" sz="4400" b="1">
                <a:solidFill>
                  <a:schemeClr val="bg1"/>
                </a:solidFill>
                <a:ea typeface="Open Sans" panose="020B0606030504020204" pitchFamily="34" charset="0"/>
                <a:cs typeface="Open Sans" panose="020B0606030504020204" pitchFamily="34" charset="0"/>
              </a:rPr>
              <a:t>r</a:t>
            </a:r>
            <a:r>
              <a:rPr lang="nb-NO" sz="4400" b="1" dirty="0">
                <a:solidFill>
                  <a:schemeClr val="bg1"/>
                </a:solidFill>
                <a:ea typeface="Open Sans" panose="020B0606030504020204" pitchFamily="34" charset="0"/>
                <a:cs typeface="Open Sans" panose="020B0606030504020204" pitchFamily="34" charset="0"/>
              </a:rPr>
              <a:t>e</a:t>
            </a:r>
            <a:r>
              <a:rPr lang="en-NO" sz="4400" b="1">
                <a:solidFill>
                  <a:schemeClr val="bg1"/>
                </a:solidFill>
                <a:ea typeface="Open Sans" panose="020B0606030504020204" pitchFamily="34" charset="0"/>
                <a:cs typeface="Open Sans" panose="020B0606030504020204" pitchFamily="34" charset="0"/>
              </a:rPr>
              <a:t> informa</a:t>
            </a:r>
            <a:r>
              <a:rPr lang="nb-NO" sz="4400" b="1" dirty="0" err="1">
                <a:solidFill>
                  <a:schemeClr val="bg1"/>
                </a:solidFill>
                <a:ea typeface="Open Sans" panose="020B0606030504020204" pitchFamily="34" charset="0"/>
                <a:cs typeface="Open Sans" panose="020B0606030504020204" pitchFamily="34" charset="0"/>
              </a:rPr>
              <a:t>tion</a:t>
            </a:r>
            <a:r>
              <a:rPr lang="en-NO" sz="4400" b="1">
                <a:solidFill>
                  <a:schemeClr val="bg1"/>
                </a:solidFill>
                <a:ea typeface="Open Sans" panose="020B0606030504020204" pitchFamily="34" charset="0"/>
                <a:cs typeface="Open Sans" panose="020B0606030504020204" pitchFamily="34" charset="0"/>
              </a:rPr>
              <a:t>:</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a:t>
            </a:r>
            <a:r>
              <a:rPr lang="nb-NO" sz="2800" dirty="0" err="1">
                <a:solidFill>
                  <a:schemeClr val="bg1"/>
                </a:solidFill>
                <a:ea typeface="Open Sans" panose="020B0606030504020204" pitchFamily="34" charset="0"/>
                <a:cs typeface="Open Sans" panose="020B0606030504020204" pitchFamily="34" charset="0"/>
              </a:rPr>
              <a:t>edu</a:t>
            </a:r>
            <a:endParaRPr lang="en-NO" sz="2800">
              <a:solidFill>
                <a:schemeClr val="bg1"/>
              </a:solidFill>
              <a:ea typeface="Open Sans" panose="020B0606030504020204" pitchFamily="34" charset="0"/>
              <a:cs typeface="Open Sans" panose="020B0606030504020204" pitchFamily="34" charset="0"/>
            </a:endParaRPr>
          </a:p>
        </p:txBody>
      </p:sp>
      <p:pic>
        <p:nvPicPr>
          <p:cNvPr id="10" name="Bilde 9" descr="QR code leading to www.ntnu.edu">
            <a:extLst>
              <a:ext uri="{FF2B5EF4-FFF2-40B4-BE49-F238E27FC236}">
                <a16:creationId xmlns:a16="http://schemas.microsoft.com/office/drawing/2014/main" id="{1A194E63-9F2B-8D8B-6330-AC18E00DD830}"/>
              </a:ext>
            </a:extLst>
          </p:cNvPr>
          <p:cNvPicPr>
            <a:picLocks noChangeAspect="1"/>
          </p:cNvPicPr>
          <p:nvPr userDrawn="1"/>
        </p:nvPicPr>
        <p:blipFill>
          <a:blip r:embed="rId4"/>
          <a:stretch>
            <a:fillRect/>
          </a:stretch>
        </p:blipFill>
        <p:spPr>
          <a:xfrm>
            <a:off x="754639" y="1586243"/>
            <a:ext cx="1973717" cy="1877438"/>
          </a:xfrm>
          <a:prstGeom prst="rect">
            <a:avLst/>
          </a:prstGeom>
        </p:spPr>
      </p:pic>
    </p:spTree>
    <p:extLst>
      <p:ext uri="{BB962C8B-B14F-4D97-AF65-F5344CB8AC3E}">
        <p14:creationId xmlns:p14="http://schemas.microsoft.com/office/powerpoint/2010/main" val="1941631239"/>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446F71E2-D40A-B346-8644-1450E9BD33C2}"/>
              </a:ext>
              <a:ext uri="{C183D7F6-B498-43B3-948B-1728B52AA6E4}">
                <adec:decorative xmlns:adec="http://schemas.microsoft.com/office/drawing/2017/decorative" val="1"/>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Opening</a:t>
            </a:r>
            <a:r>
              <a:rPr kumimoji="0" lang="nb-NO" sz="3200" b="0" i="0" u="none" strike="noStrike" kern="1200" cap="none" spc="0" normalizeH="0" baseline="0" noProof="0" dirty="0">
                <a:ln>
                  <a:noFill/>
                </a:ln>
                <a:solidFill>
                  <a:schemeClr val="bg1"/>
                </a:solidFill>
                <a:effectLst/>
                <a:uLnTx/>
                <a:uFillTx/>
                <a:latin typeface="Arial"/>
                <a:ea typeface="+mn-ea"/>
                <a:cs typeface="Arial"/>
              </a:rPr>
              <a:t> slide</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Theme</a:t>
            </a:r>
            <a:r>
              <a:rPr kumimoji="0" lang="nb-NO" sz="3200" b="0" i="0" u="none" strike="noStrike" kern="1200" cap="none" spc="0" normalizeH="0" baseline="0" noProof="0" dirty="0">
                <a:ln>
                  <a:noFill/>
                </a:ln>
                <a:solidFill>
                  <a:schemeClr val="bg1"/>
                </a:solidFill>
                <a:effectLst/>
                <a:uLnTx/>
                <a:uFillTx/>
                <a:latin typeface="Arial"/>
                <a:ea typeface="+mn-ea"/>
                <a:cs typeface="Arial"/>
              </a:rPr>
              <a:t>/</a:t>
            </a:r>
            <a:r>
              <a:rPr kumimoji="0" lang="nb-NO" sz="3200" b="0" i="0" u="none" strike="noStrike" kern="1200" cap="none" spc="0" normalizeH="0" baseline="0" noProof="0" dirty="0" err="1">
                <a:ln>
                  <a:noFill/>
                </a:ln>
                <a:solidFill>
                  <a:schemeClr val="bg1"/>
                </a:solidFill>
                <a:effectLst/>
                <a:uLnTx/>
                <a:uFillTx/>
                <a:latin typeface="Arial"/>
                <a:ea typeface="+mn-ea"/>
                <a:cs typeface="Arial"/>
              </a:rPr>
              <a:t>title</a:t>
            </a:r>
            <a:r>
              <a:rPr kumimoji="0" lang="nb-NO" sz="3200" b="0" i="0" u="none" strike="noStrike" kern="1200" cap="none" spc="0" normalizeH="0" baseline="0" noProof="0" dirty="0">
                <a:ln>
                  <a:noFill/>
                </a:ln>
                <a:solidFill>
                  <a:schemeClr val="bg1"/>
                </a:solidFill>
                <a:effectLst/>
                <a:uLnTx/>
                <a:uFillTx/>
                <a:latin typeface="Arial"/>
                <a:ea typeface="+mn-ea"/>
                <a:cs typeface="Arial"/>
              </a:rPr>
              <a:t> </a:t>
            </a:r>
            <a:r>
              <a:rPr kumimoji="0" lang="nb-NO" sz="3200" b="0" i="0" u="none" strike="noStrike" kern="1200" cap="none" spc="0" normalizeH="0" baseline="0" noProof="0" dirty="0" err="1">
                <a:ln>
                  <a:noFill/>
                </a:ln>
                <a:solidFill>
                  <a:schemeClr val="bg1"/>
                </a:solidFill>
                <a:effectLst/>
                <a:uLnTx/>
                <a:uFillTx/>
                <a:latin typeface="Arial"/>
                <a:ea typeface="+mn-ea"/>
                <a:cs typeface="Arial"/>
              </a:rPr>
              <a:t>here</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Affiliation</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sp>
        <p:nvSpPr>
          <p:cNvPr id="3" name="Rectangle 2">
            <a:extLst>
              <a:ext uri="{FF2B5EF4-FFF2-40B4-BE49-F238E27FC236}">
                <a16:creationId xmlns:a16="http://schemas.microsoft.com/office/drawing/2014/main" id="{3F8D720E-9728-9048-900E-3A6CB272C027}"/>
              </a:ext>
              <a:ext uri="{C183D7F6-B498-43B3-948B-1728B52AA6E4}">
                <adec:decorative xmlns:adec="http://schemas.microsoft.com/office/drawing/2017/decorative" val="1"/>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cxnSp>
        <p:nvCxnSpPr>
          <p:cNvPr id="12" name="Straight Connector 11">
            <a:extLst>
              <a:ext uri="{FF2B5EF4-FFF2-40B4-BE49-F238E27FC236}">
                <a16:creationId xmlns:a16="http://schemas.microsoft.com/office/drawing/2014/main" id="{F3188A1F-4814-FE4E-AF70-22B66EFE7F43}"/>
              </a:ext>
              <a:ext uri="{C183D7F6-B498-43B3-948B-1728B52AA6E4}">
                <adec:decorative xmlns:adec="http://schemas.microsoft.com/office/drawing/2017/decorative" val="1"/>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Picture 8" descr="The main buildings in the three cities NTNU is located in. Trondheim, Gjøvik and Ålesund.">
            <a:extLst>
              <a:ext uri="{FF2B5EF4-FFF2-40B4-BE49-F238E27FC236}">
                <a16:creationId xmlns:a16="http://schemas.microsoft.com/office/drawing/2014/main" id="{0C75F9CF-9BFC-D849-9DC7-B8C7E29891BF}"/>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10" name="Straight Connector 9">
            <a:extLst>
              <a:ext uri="{FF2B5EF4-FFF2-40B4-BE49-F238E27FC236}">
                <a16:creationId xmlns:a16="http://schemas.microsoft.com/office/drawing/2014/main" id="{82889CAC-BCCA-2740-B035-B66AEC2C0D29}"/>
              </a:ext>
              <a:ext uri="{C183D7F6-B498-43B3-948B-1728B52AA6E4}">
                <adec:decorative xmlns:adec="http://schemas.microsoft.com/office/drawing/2017/decorative" val="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E110452-FD0F-2446-ACB3-A546FA77C178}"/>
              </a:ext>
              <a:ext uri="{C183D7F6-B498-43B3-948B-1728B52AA6E4}">
                <adec:decorative xmlns:adec="http://schemas.microsoft.com/office/drawing/2017/decorative" val="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2" name="Bilde 1" descr="The logo of NTNU with the subtitle the norwegian university of science and technology">
            <a:extLst>
              <a:ext uri="{FF2B5EF4-FFF2-40B4-BE49-F238E27FC236}">
                <a16:creationId xmlns:a16="http://schemas.microsoft.com/office/drawing/2014/main" id="{7E1EB8C6-7930-EC2C-B99C-33C60335A7B6}"/>
              </a:ext>
            </a:extLst>
          </p:cNvPr>
          <p:cNvPicPr>
            <a:picLocks noChangeAspect="1"/>
          </p:cNvPicPr>
          <p:nvPr userDrawn="1"/>
        </p:nvPicPr>
        <p:blipFill>
          <a:blip r:embed="rId4"/>
          <a:stretch>
            <a:fillRect/>
          </a:stretch>
        </p:blipFill>
        <p:spPr>
          <a:xfrm>
            <a:off x="764609" y="1059614"/>
            <a:ext cx="5397500" cy="1879600"/>
          </a:xfrm>
          <a:prstGeom prst="rect">
            <a:avLst/>
          </a:prstGeom>
        </p:spPr>
      </p:pic>
    </p:spTree>
    <p:extLst>
      <p:ext uri="{BB962C8B-B14F-4D97-AF65-F5344CB8AC3E}">
        <p14:creationId xmlns:p14="http://schemas.microsoft.com/office/powerpoint/2010/main" val="1239043005"/>
      </p:ext>
    </p:extLst>
  </p:cSld>
  <p:clrMapOvr>
    <a:masterClrMapping/>
  </p:clrMapOvr>
  <p:transition spd="slow">
    <p:cove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BEEE41C-B295-67DB-6F25-6C3EB2BA2FBC}"/>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4" name="Plassholder for tekst 3">
            <a:extLst>
              <a:ext uri="{FF2B5EF4-FFF2-40B4-BE49-F238E27FC236}">
                <a16:creationId xmlns:a16="http://schemas.microsoft.com/office/drawing/2014/main" id="{38CC53E6-4FA2-1E0E-7F9B-EE33617C7D91}"/>
              </a:ext>
            </a:extLst>
          </p:cNvPr>
          <p:cNvSpPr>
            <a:spLocks noGrp="1"/>
          </p:cNvSpPr>
          <p:nvPr>
            <p:ph type="body" sz="quarter" idx="14" hasCustomPrompt="1"/>
          </p:nvPr>
        </p:nvSpPr>
        <p:spPr>
          <a:xfrm>
            <a:off x="649995" y="1452095"/>
            <a:ext cx="11016867" cy="4995099"/>
          </a:xfrm>
          <a:prstGeom prst="rect">
            <a:avLst/>
          </a:prstGeom>
        </p:spPr>
        <p:txBody>
          <a:bodyPr/>
          <a:lstStyle>
            <a:lvl1pPr>
              <a:defRPr sz="2800">
                <a:solidFill>
                  <a:schemeClr val="bg1">
                    <a:lumMod val="10000"/>
                  </a:schemeClr>
                </a:solidFill>
              </a:defRPr>
            </a:lvl1pPr>
            <a:lvl2pPr>
              <a:defRPr sz="2400">
                <a:solidFill>
                  <a:schemeClr val="bg1">
                    <a:lumMod val="10000"/>
                  </a:schemeClr>
                </a:solidFill>
              </a:defRPr>
            </a:lvl2pPr>
            <a:lvl3pPr>
              <a:defRPr sz="2100">
                <a:solidFill>
                  <a:schemeClr val="bg1">
                    <a:lumMod val="10000"/>
                  </a:schemeClr>
                </a:solidFill>
              </a:defRPr>
            </a:lvl3pPr>
            <a:lvl4pPr>
              <a:defRPr sz="1900">
                <a:solidFill>
                  <a:schemeClr val="bg1">
                    <a:lumMod val="10000"/>
                  </a:schemeClr>
                </a:solidFill>
              </a:defRPr>
            </a:lvl4pPr>
            <a:lvl5pPr>
              <a:defRPr sz="1700">
                <a:solidFill>
                  <a:schemeClr val="bg1">
                    <a:lumMod val="10000"/>
                  </a:schemeClr>
                </a:solidFill>
              </a:defRPr>
            </a:lvl5pPr>
          </a:lstStyle>
          <a:p>
            <a:pPr lvl="0"/>
            <a:r>
              <a:rPr lang="nb-NO" dirty="0" err="1"/>
              <a:t>Click</a:t>
            </a:r>
            <a:r>
              <a:rPr lang="nb-NO" dirty="0"/>
              <a:t> to </a:t>
            </a:r>
            <a:r>
              <a:rPr lang="nb-NO" dirty="0" err="1"/>
              <a:t>edit</a:t>
            </a:r>
            <a:r>
              <a:rPr lang="nb-NO" dirty="0"/>
              <a:t> </a:t>
            </a:r>
            <a:r>
              <a:rPr lang="nb-NO" dirty="0" err="1"/>
              <a:t>text</a:t>
            </a:r>
            <a:r>
              <a:rPr lang="nb-NO" dirty="0"/>
              <a:t> styles in </a:t>
            </a:r>
            <a:r>
              <a:rPr lang="nb-NO" dirty="0" err="1"/>
              <a:t>the</a:t>
            </a:r>
            <a:r>
              <a:rPr lang="nb-NO" dirty="0"/>
              <a:t> </a:t>
            </a:r>
            <a:r>
              <a:rPr lang="nb-NO" dirty="0" err="1"/>
              <a:t>template</a:t>
            </a:r>
            <a:endParaRPr lang="nb-NO" dirty="0"/>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err="1"/>
              <a:t>fifth</a:t>
            </a:r>
            <a:r>
              <a:rPr lang="nb-NO" dirty="0"/>
              <a:t> </a:t>
            </a:r>
            <a:r>
              <a:rPr lang="nb-NO" dirty="0" err="1"/>
              <a:t>level</a:t>
            </a:r>
            <a:endParaRPr lang="nb-NO" dirty="0"/>
          </a:p>
        </p:txBody>
      </p:sp>
    </p:spTree>
    <p:extLst>
      <p:ext uri="{BB962C8B-B14F-4D97-AF65-F5344CB8AC3E}">
        <p14:creationId xmlns:p14="http://schemas.microsoft.com/office/powerpoint/2010/main" val="3162766456"/>
      </p:ext>
    </p:extLst>
  </p:cSld>
  <p:clrMapOvr>
    <a:masterClrMapping/>
  </p:clrMapOvr>
  <p:transition spd="slow">
    <p:cove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3205230"/>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3650108682"/>
      </p:ext>
    </p:extLst>
  </p:cSld>
  <p:clrMapOvr>
    <a:masterClrMapping/>
  </p:clrMapOvr>
  <p:transition spd="slow">
    <p:cove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8470" y="1994946"/>
            <a:ext cx="5416241" cy="876378"/>
          </a:xfrm>
          <a:prstGeom prst="rect">
            <a:avLst/>
          </a:prstGeom>
        </p:spPr>
        <p:txBody>
          <a:bodyPr anchor="b"/>
          <a:lstStyle>
            <a:lvl1pPr marL="0" indent="0" algn="r">
              <a:buNone/>
              <a:defRPr sz="5000" b="1">
                <a:solidFill>
                  <a:schemeClr val="tx2"/>
                </a:solidFill>
              </a:defRPr>
            </a:lvl1pPr>
          </a:lstStyle>
          <a:p>
            <a:pPr lvl="0"/>
            <a:r>
              <a:rPr lang="nb-NO" dirty="0" err="1"/>
              <a:t>Title</a:t>
            </a:r>
            <a:endParaRPr lang="nb-NO" dirty="0"/>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8470" y="2885129"/>
            <a:ext cx="5416241" cy="3118507"/>
          </a:xfrm>
          <a:prstGeom prst="rect">
            <a:avLst/>
          </a:prstGeom>
        </p:spPr>
        <p:txBody>
          <a:bodyPr/>
          <a:lstStyle>
            <a:lvl1pPr marL="0" indent="0" algn="r">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6" name="Picture Placeholder 5">
            <a:extLst>
              <a:ext uri="{FF2B5EF4-FFF2-40B4-BE49-F238E27FC236}">
                <a16:creationId xmlns:a16="http://schemas.microsoft.com/office/drawing/2014/main" id="{7CC30CB2-0F5F-6BCC-ACC6-D73FDEA56A2F}"/>
              </a:ext>
            </a:extLst>
          </p:cNvPr>
          <p:cNvSpPr>
            <a:spLocks noGrp="1"/>
          </p:cNvSpPr>
          <p:nvPr>
            <p:ph type="pic" sz="quarter" idx="13" hasCustomPrompt="1"/>
          </p:nvPr>
        </p:nvSpPr>
        <p:spPr>
          <a:xfrm>
            <a:off x="6645725" y="128351"/>
            <a:ext cx="5555800" cy="6756334"/>
          </a:xfrm>
          <a:custGeom>
            <a:avLst/>
            <a:gdLst>
              <a:gd name="connsiteX0" fmla="*/ 604 w 5555800"/>
              <a:gd name="connsiteY0" fmla="*/ 0 h 6756334"/>
              <a:gd name="connsiteX1" fmla="*/ 1046678 w 5555800"/>
              <a:gd name="connsiteY1" fmla="*/ 31606 h 6756334"/>
              <a:gd name="connsiteX2" fmla="*/ 5546275 w 5555800"/>
              <a:gd name="connsiteY2" fmla="*/ 112263 h 6756334"/>
              <a:gd name="connsiteX3" fmla="*/ 5546275 w 5555800"/>
              <a:gd name="connsiteY3" fmla="*/ 105896 h 6756334"/>
              <a:gd name="connsiteX4" fmla="*/ 5549704 w 5555800"/>
              <a:gd name="connsiteY4" fmla="*/ 105964 h 6756334"/>
              <a:gd name="connsiteX5" fmla="*/ 5555800 w 5555800"/>
              <a:gd name="connsiteY5" fmla="*/ 6740317 h 6756334"/>
              <a:gd name="connsiteX6" fmla="*/ 2858701 w 5555800"/>
              <a:gd name="connsiteY6" fmla="*/ 6753779 h 6756334"/>
              <a:gd name="connsiteX7" fmla="*/ 1201 w 5555800"/>
              <a:gd name="connsiteY7" fmla="*/ 6740952 h 6756334"/>
              <a:gd name="connsiteX8" fmla="*/ 1558 w 5555800"/>
              <a:gd name="connsiteY8" fmla="*/ 93801 h 675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55800" h="6756334">
                <a:moveTo>
                  <a:pt x="604" y="0"/>
                </a:moveTo>
                <a:lnTo>
                  <a:pt x="1046678" y="31606"/>
                </a:lnTo>
                <a:cubicBezTo>
                  <a:pt x="2500206" y="80213"/>
                  <a:pt x="3963580" y="133888"/>
                  <a:pt x="5546275" y="112263"/>
                </a:cubicBezTo>
                <a:lnTo>
                  <a:pt x="5546275" y="105896"/>
                </a:lnTo>
                <a:lnTo>
                  <a:pt x="5549704" y="105964"/>
                </a:lnTo>
                <a:cubicBezTo>
                  <a:pt x="5551736" y="2205232"/>
                  <a:pt x="5553768" y="4641049"/>
                  <a:pt x="5555800" y="6740317"/>
                </a:cubicBezTo>
                <a:cubicBezTo>
                  <a:pt x="5387525" y="6767918"/>
                  <a:pt x="2854510" y="6750816"/>
                  <a:pt x="2858701" y="6753779"/>
                </a:cubicBezTo>
                <a:cubicBezTo>
                  <a:pt x="2836899" y="6742688"/>
                  <a:pt x="714518" y="6753694"/>
                  <a:pt x="1201" y="6740952"/>
                </a:cubicBezTo>
                <a:cubicBezTo>
                  <a:pt x="-4213" y="5559893"/>
                  <a:pt x="10994" y="1208592"/>
                  <a:pt x="1558" y="93801"/>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a:t>Press the icon</a:t>
            </a:r>
            <a:br>
              <a:rPr lang="en-US" dirty="0"/>
            </a:br>
            <a:r>
              <a:rPr lang="en-US" dirty="0"/>
              <a:t>to insert image</a:t>
            </a:r>
            <a:endParaRPr lang="nb-NO" dirty="0"/>
          </a:p>
        </p:txBody>
      </p:sp>
    </p:spTree>
    <p:extLst>
      <p:ext uri="{BB962C8B-B14F-4D97-AF65-F5344CB8AC3E}">
        <p14:creationId xmlns:p14="http://schemas.microsoft.com/office/powerpoint/2010/main" val="3657154384"/>
      </p:ext>
    </p:extLst>
  </p:cSld>
  <p:clrMapOvr>
    <a:masterClrMapping/>
  </p:clrMapOvr>
  <p:transition spd="slow">
    <p:cove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1AF6045-9D99-3738-C293-75DDC277484F}"/>
              </a:ext>
            </a:extLst>
          </p:cNvPr>
          <p:cNvSpPr>
            <a:spLocks noGrp="1"/>
          </p:cNvSpPr>
          <p:nvPr>
            <p:ph type="pic" sz="quarter" idx="10" hasCustomPrompt="1"/>
          </p:nvPr>
        </p:nvSpPr>
        <p:spPr>
          <a:xfrm>
            <a:off x="-69659" y="92845"/>
            <a:ext cx="12336936" cy="6816741"/>
          </a:xfrm>
          <a:custGeom>
            <a:avLst/>
            <a:gdLst>
              <a:gd name="connsiteX0" fmla="*/ 4835699 w 12336936"/>
              <a:gd name="connsiteY0" fmla="*/ 470 h 6816741"/>
              <a:gd name="connsiteX1" fmla="*/ 12261659 w 12336936"/>
              <a:gd name="connsiteY1" fmla="*/ 147770 h 6816741"/>
              <a:gd name="connsiteX2" fmla="*/ 12261659 w 12336936"/>
              <a:gd name="connsiteY2" fmla="*/ 137667 h 6816741"/>
              <a:gd name="connsiteX3" fmla="*/ 12326915 w 12336936"/>
              <a:gd name="connsiteY3" fmla="*/ 137670 h 6816741"/>
              <a:gd name="connsiteX4" fmla="*/ 12318583 w 12336936"/>
              <a:gd name="connsiteY4" fmla="*/ 6816741 h 6816741"/>
              <a:gd name="connsiteX5" fmla="*/ 87 w 12336936"/>
              <a:gd name="connsiteY5" fmla="*/ 6799445 h 6816741"/>
              <a:gd name="connsiteX6" fmla="*/ 6851 w 12336936"/>
              <a:gd name="connsiteY6" fmla="*/ 226490 h 6816741"/>
              <a:gd name="connsiteX7" fmla="*/ 69659 w 12336936"/>
              <a:gd name="connsiteY7" fmla="*/ 220047 h 6816741"/>
              <a:gd name="connsiteX8" fmla="*/ 69659 w 12336936"/>
              <a:gd name="connsiteY8" fmla="*/ 238386 h 6816741"/>
              <a:gd name="connsiteX9" fmla="*/ 4835699 w 12336936"/>
              <a:gd name="connsiteY9" fmla="*/ 470 h 681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36936" h="6816741">
                <a:moveTo>
                  <a:pt x="4835699" y="470"/>
                </a:moveTo>
                <a:cubicBezTo>
                  <a:pt x="7317455" y="10687"/>
                  <a:pt x="9623835" y="183811"/>
                  <a:pt x="12261659" y="147770"/>
                </a:cubicBezTo>
                <a:lnTo>
                  <a:pt x="12261659" y="137667"/>
                </a:lnTo>
                <a:lnTo>
                  <a:pt x="12326915" y="137670"/>
                </a:lnTo>
                <a:cubicBezTo>
                  <a:pt x="12348072" y="2597159"/>
                  <a:pt x="12331055" y="4623229"/>
                  <a:pt x="12318583" y="6816741"/>
                </a:cubicBezTo>
                <a:lnTo>
                  <a:pt x="87" y="6799445"/>
                </a:lnTo>
                <a:cubicBezTo>
                  <a:pt x="-971" y="4728742"/>
                  <a:pt x="7909" y="2297193"/>
                  <a:pt x="6851" y="226490"/>
                </a:cubicBezTo>
                <a:lnTo>
                  <a:pt x="69659" y="220047"/>
                </a:lnTo>
                <a:lnTo>
                  <a:pt x="69659" y="238386"/>
                </a:lnTo>
                <a:cubicBezTo>
                  <a:pt x="1794456" y="46856"/>
                  <a:pt x="3346645" y="-5660"/>
                  <a:pt x="4835699" y="47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Press </a:t>
            </a:r>
            <a:r>
              <a:rPr lang="nb-NO" dirty="0" err="1"/>
              <a:t>the</a:t>
            </a:r>
            <a:r>
              <a:rPr lang="nb-NO" dirty="0"/>
              <a:t> </a:t>
            </a:r>
            <a:r>
              <a:rPr lang="nb-NO" dirty="0" err="1"/>
              <a:t>icon</a:t>
            </a:r>
            <a:r>
              <a:rPr lang="nb-NO" dirty="0"/>
              <a:t> to </a:t>
            </a:r>
            <a:r>
              <a:rPr lang="nb-NO" dirty="0" err="1"/>
              <a:t>insert</a:t>
            </a:r>
            <a:r>
              <a:rPr lang="nb-NO" dirty="0"/>
              <a:t> image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t>
            </a:r>
            <a:r>
              <a:rPr lang="nb-NO" dirty="0" err="1"/>
              <a:t>that</a:t>
            </a:r>
            <a:r>
              <a:rPr lang="nb-NO" dirty="0"/>
              <a:t> </a:t>
            </a:r>
            <a:r>
              <a:rPr lang="nb-NO" dirty="0" err="1"/>
              <a:t>text</a:t>
            </a:r>
            <a:r>
              <a:rPr lang="nb-NO" dirty="0"/>
              <a:t> </a:t>
            </a:r>
            <a:r>
              <a:rPr lang="nb-NO" dirty="0" err="1"/>
              <a:t>on</a:t>
            </a:r>
            <a:r>
              <a:rPr lang="nb-NO" dirty="0"/>
              <a:t> </a:t>
            </a:r>
            <a:r>
              <a:rPr lang="nb-NO" dirty="0" err="1"/>
              <a:t>top</a:t>
            </a:r>
            <a:r>
              <a:rPr lang="nb-NO" dirty="0"/>
              <a:t> </a:t>
            </a:r>
            <a:r>
              <a:rPr lang="nb-NO" dirty="0" err="1"/>
              <a:t>of</a:t>
            </a:r>
            <a:r>
              <a:rPr lang="nb-NO" dirty="0"/>
              <a:t> images </a:t>
            </a:r>
            <a:r>
              <a:rPr lang="nb-NO" dirty="0" err="1"/>
              <a:t>influences</a:t>
            </a:r>
            <a:r>
              <a:rPr lang="nb-NO" dirty="0"/>
              <a:t> </a:t>
            </a:r>
            <a:r>
              <a:rPr lang="nb-NO" dirty="0" err="1"/>
              <a:t>the</a:t>
            </a:r>
            <a:r>
              <a:rPr lang="nb-NO" dirty="0"/>
              <a:t> </a:t>
            </a:r>
            <a:r>
              <a:rPr lang="nb-NO" dirty="0" err="1"/>
              <a:t>readability</a:t>
            </a:r>
            <a:r>
              <a:rPr lang="nb-NO" dirty="0"/>
              <a:t>. Place </a:t>
            </a:r>
            <a:r>
              <a:rPr lang="nb-NO" dirty="0" err="1"/>
              <a:t>the</a:t>
            </a:r>
            <a:r>
              <a:rPr lang="nb-NO" dirty="0"/>
              <a:t> </a:t>
            </a:r>
            <a:r>
              <a:rPr lang="nb-NO" dirty="0" err="1"/>
              <a:t>text</a:t>
            </a:r>
            <a:r>
              <a:rPr lang="nb-NO" dirty="0"/>
              <a:t> </a:t>
            </a:r>
            <a:r>
              <a:rPr lang="nb-NO" dirty="0" err="1"/>
              <a:t>where</a:t>
            </a:r>
            <a:r>
              <a:rPr lang="nb-NO" dirty="0"/>
              <a:t> </a:t>
            </a:r>
            <a:r>
              <a:rPr lang="nb-NO" dirty="0" err="1"/>
              <a:t>the</a:t>
            </a:r>
            <a:r>
              <a:rPr lang="nb-NO" dirty="0"/>
              <a:t> contrast is best.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1713644955"/>
      </p:ext>
    </p:extLst>
  </p:cSld>
  <p:clrMapOvr>
    <a:masterClrMapping/>
  </p:clrMapOvr>
  <p:transition spd="slow">
    <p:cove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9AB554E-0944-227D-0DEA-BE328E5C3450}"/>
              </a:ext>
            </a:extLst>
          </p:cNvPr>
          <p:cNvSpPr>
            <a:spLocks noGrp="1"/>
          </p:cNvSpPr>
          <p:nvPr>
            <p:ph type="media" sz="quarter" idx="11" hasCustomPrompt="1"/>
          </p:nvPr>
        </p:nvSpPr>
        <p:spPr>
          <a:xfrm>
            <a:off x="-3173" y="93887"/>
            <a:ext cx="12209642" cy="6771938"/>
          </a:xfrm>
          <a:custGeom>
            <a:avLst/>
            <a:gdLst>
              <a:gd name="connsiteX0" fmla="*/ 4573199 w 12209642"/>
              <a:gd name="connsiteY0" fmla="*/ 0 h 6771938"/>
              <a:gd name="connsiteX1" fmla="*/ 5835536 w 12209642"/>
              <a:gd name="connsiteY1" fmla="*/ 13751 h 6771938"/>
              <a:gd name="connsiteX2" fmla="*/ 5916037 w 12209642"/>
              <a:gd name="connsiteY2" fmla="*/ 15413 h 6771938"/>
              <a:gd name="connsiteX3" fmla="*/ 6663572 w 12209642"/>
              <a:gd name="connsiteY3" fmla="*/ 34889 h 6771938"/>
              <a:gd name="connsiteX4" fmla="*/ 7695576 w 12209642"/>
              <a:gd name="connsiteY4" fmla="*/ 66070 h 6771938"/>
              <a:gd name="connsiteX5" fmla="*/ 12195173 w 12209642"/>
              <a:gd name="connsiteY5" fmla="*/ 146727 h 6771938"/>
              <a:gd name="connsiteX6" fmla="*/ 12195173 w 12209642"/>
              <a:gd name="connsiteY6" fmla="*/ 146152 h 6771938"/>
              <a:gd name="connsiteX7" fmla="*/ 12200794 w 12209642"/>
              <a:gd name="connsiteY7" fmla="*/ 146152 h 6771938"/>
              <a:gd name="connsiteX8" fmla="*/ 12187652 w 12209642"/>
              <a:gd name="connsiteY8" fmla="*/ 6771938 h 6771938"/>
              <a:gd name="connsiteX9" fmla="*/ 3175 w 12209642"/>
              <a:gd name="connsiteY9" fmla="*/ 6770931 h 6771938"/>
              <a:gd name="connsiteX10" fmla="*/ 0 w 12209642"/>
              <a:gd name="connsiteY10" fmla="*/ 234972 h 6771938"/>
              <a:gd name="connsiteX11" fmla="*/ 3173 w 12209642"/>
              <a:gd name="connsiteY11" fmla="*/ 234645 h 6771938"/>
              <a:gd name="connsiteX12" fmla="*/ 3173 w 12209642"/>
              <a:gd name="connsiteY12" fmla="*/ 237343 h 6771938"/>
              <a:gd name="connsiteX13" fmla="*/ 851695 w 12209642"/>
              <a:gd name="connsiteY13" fmla="*/ 152790 h 6771938"/>
              <a:gd name="connsiteX14" fmla="*/ 1373141 w 12209642"/>
              <a:gd name="connsiteY14" fmla="*/ 112474 h 6771938"/>
              <a:gd name="connsiteX15" fmla="*/ 1744648 w 12209642"/>
              <a:gd name="connsiteY15" fmla="*/ 87156 h 6771938"/>
              <a:gd name="connsiteX16" fmla="*/ 3122726 w 12209642"/>
              <a:gd name="connsiteY16" fmla="*/ 21270 h 6771938"/>
              <a:gd name="connsiteX17" fmla="*/ 3334026 w 12209642"/>
              <a:gd name="connsiteY17" fmla="*/ 14354 h 6771938"/>
              <a:gd name="connsiteX18" fmla="*/ 4018918 w 12209642"/>
              <a:gd name="connsiteY18" fmla="*/ 1621 h 6771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9642" h="6771938">
                <a:moveTo>
                  <a:pt x="4573199" y="0"/>
                </a:moveTo>
                <a:lnTo>
                  <a:pt x="5835536" y="13751"/>
                </a:lnTo>
                <a:lnTo>
                  <a:pt x="5916037" y="15413"/>
                </a:lnTo>
                <a:lnTo>
                  <a:pt x="6663572" y="34889"/>
                </a:lnTo>
                <a:lnTo>
                  <a:pt x="7695576" y="66070"/>
                </a:lnTo>
                <a:cubicBezTo>
                  <a:pt x="9149104" y="114677"/>
                  <a:pt x="10612478" y="168352"/>
                  <a:pt x="12195173" y="146727"/>
                </a:cubicBezTo>
                <a:lnTo>
                  <a:pt x="12195173" y="146152"/>
                </a:lnTo>
                <a:lnTo>
                  <a:pt x="12200794" y="146152"/>
                </a:lnTo>
                <a:cubicBezTo>
                  <a:pt x="12221951" y="2605641"/>
                  <a:pt x="12200124" y="4578426"/>
                  <a:pt x="12187652" y="6771938"/>
                </a:cubicBezTo>
                <a:lnTo>
                  <a:pt x="3175" y="6770931"/>
                </a:lnTo>
                <a:cubicBezTo>
                  <a:pt x="2117" y="4700228"/>
                  <a:pt x="1058" y="2305675"/>
                  <a:pt x="0" y="234972"/>
                </a:cubicBezTo>
                <a:lnTo>
                  <a:pt x="3173" y="234645"/>
                </a:lnTo>
                <a:lnTo>
                  <a:pt x="3173" y="237343"/>
                </a:lnTo>
                <a:cubicBezTo>
                  <a:pt x="290639" y="205421"/>
                  <a:pt x="573311" y="177361"/>
                  <a:pt x="851695" y="152790"/>
                </a:cubicBezTo>
                <a:lnTo>
                  <a:pt x="1373141" y="112474"/>
                </a:lnTo>
                <a:lnTo>
                  <a:pt x="1744648" y="87156"/>
                </a:lnTo>
                <a:cubicBezTo>
                  <a:pt x="2231619" y="57252"/>
                  <a:pt x="2704419" y="35906"/>
                  <a:pt x="3122726" y="21270"/>
                </a:cubicBezTo>
                <a:lnTo>
                  <a:pt x="3334026" y="14354"/>
                </a:lnTo>
                <a:lnTo>
                  <a:pt x="4018918" y="1621"/>
                </a:ln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Press </a:t>
            </a:r>
            <a:r>
              <a:rPr lang="nb-NO" dirty="0" err="1"/>
              <a:t>the</a:t>
            </a:r>
            <a:r>
              <a:rPr lang="nb-NO" dirty="0"/>
              <a:t> </a:t>
            </a:r>
            <a:r>
              <a:rPr lang="nb-NO" dirty="0" err="1"/>
              <a:t>icon</a:t>
            </a:r>
            <a:r>
              <a:rPr lang="nb-NO" dirty="0"/>
              <a:t> to </a:t>
            </a:r>
            <a:r>
              <a:rPr lang="nb-NO" dirty="0" err="1"/>
              <a:t>insert</a:t>
            </a:r>
            <a:r>
              <a:rPr lang="nb-NO" dirty="0"/>
              <a:t> video</a:t>
            </a:r>
          </a:p>
        </p:txBody>
      </p:sp>
    </p:spTree>
    <p:extLst>
      <p:ext uri="{BB962C8B-B14F-4D97-AF65-F5344CB8AC3E}">
        <p14:creationId xmlns:p14="http://schemas.microsoft.com/office/powerpoint/2010/main" val="3278666021"/>
      </p:ext>
    </p:extLst>
  </p:cSld>
  <p:clrMapOvr>
    <a:masterClrMapping/>
  </p:clrMapOvr>
  <p:transition spd="slow">
    <p:cove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626041"/>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3" name="Picture Placeholder 2">
            <a:extLst>
              <a:ext uri="{FF2B5EF4-FFF2-40B4-BE49-F238E27FC236}">
                <a16:creationId xmlns:a16="http://schemas.microsoft.com/office/drawing/2014/main" id="{7C988560-7FA0-E519-064D-11D2BF384B34}"/>
              </a:ext>
            </a:extLst>
          </p:cNvPr>
          <p:cNvSpPr>
            <a:spLocks noGrp="1"/>
          </p:cNvSpPr>
          <p:nvPr>
            <p:ph type="pic" sz="quarter" idx="12" hasCustomPrompt="1"/>
          </p:nvPr>
        </p:nvSpPr>
        <p:spPr>
          <a:xfrm>
            <a:off x="7398662" y="205952"/>
            <a:ext cx="4266635" cy="6675032"/>
          </a:xfrm>
          <a:custGeom>
            <a:avLst/>
            <a:gdLst>
              <a:gd name="connsiteX0" fmla="*/ 1713702 w 4266635"/>
              <a:gd name="connsiteY0" fmla="*/ 0 h 6675032"/>
              <a:gd name="connsiteX1" fmla="*/ 1754606 w 4266635"/>
              <a:gd name="connsiteY1" fmla="*/ 1325 h 6675032"/>
              <a:gd name="connsiteX2" fmla="*/ 4011427 w 4266635"/>
              <a:gd name="connsiteY2" fmla="*/ 39571 h 6675032"/>
              <a:gd name="connsiteX3" fmla="*/ 4256367 w 4266635"/>
              <a:gd name="connsiteY3" fmla="*/ 38034 h 6675032"/>
              <a:gd name="connsiteX4" fmla="*/ 4266635 w 4266635"/>
              <a:gd name="connsiteY4" fmla="*/ 41110 h 6675032"/>
              <a:gd name="connsiteX5" fmla="*/ 4047047 w 4266635"/>
              <a:gd name="connsiteY5" fmla="*/ 917664 h 6675032"/>
              <a:gd name="connsiteX6" fmla="*/ 3738390 w 4266635"/>
              <a:gd name="connsiteY6" fmla="*/ 2138913 h 6675032"/>
              <a:gd name="connsiteX7" fmla="*/ 3735064 w 4266635"/>
              <a:gd name="connsiteY7" fmla="*/ 2138913 h 6675032"/>
              <a:gd name="connsiteX8" fmla="*/ 3180579 w 4266635"/>
              <a:gd name="connsiteY8" fmla="*/ 4350099 h 6675032"/>
              <a:gd name="connsiteX9" fmla="*/ 3181497 w 4266635"/>
              <a:gd name="connsiteY9" fmla="*/ 4350099 h 6675032"/>
              <a:gd name="connsiteX10" fmla="*/ 2610068 w 4266635"/>
              <a:gd name="connsiteY10" fmla="*/ 6660321 h 6675032"/>
              <a:gd name="connsiteX11" fmla="*/ 0 w 4266635"/>
              <a:gd name="connsiteY11" fmla="*/ 6663496 h 6675032"/>
              <a:gd name="connsiteX12" fmla="*/ 600732 w 4266635"/>
              <a:gd name="connsiteY12" fmla="*/ 4350099 h 6675032"/>
              <a:gd name="connsiteX13" fmla="*/ 599086 w 4266635"/>
              <a:gd name="connsiteY13" fmla="*/ 4350099 h 6675032"/>
              <a:gd name="connsiteX14" fmla="*/ 1155368 w 4266635"/>
              <a:gd name="connsiteY14" fmla="*/ 2134650 h 6675032"/>
              <a:gd name="connsiteX15" fmla="*/ 1157991 w 4266635"/>
              <a:gd name="connsiteY15" fmla="*/ 2134650 h 6675032"/>
              <a:gd name="connsiteX16" fmla="*/ 1295471 w 4266635"/>
              <a:gd name="connsiteY16" fmla="*/ 1598862 h 6675032"/>
              <a:gd name="connsiteX17" fmla="*/ 1710004 w 4266635"/>
              <a:gd name="connsiteY17" fmla="*/ 141 h 667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66635" h="6675032">
                <a:moveTo>
                  <a:pt x="1713702" y="0"/>
                </a:moveTo>
                <a:lnTo>
                  <a:pt x="1754606" y="1325"/>
                </a:lnTo>
                <a:cubicBezTo>
                  <a:pt x="2490734" y="22852"/>
                  <a:pt x="3238446" y="38950"/>
                  <a:pt x="4011427" y="39571"/>
                </a:cubicBezTo>
                <a:lnTo>
                  <a:pt x="4256367" y="38034"/>
                </a:lnTo>
                <a:lnTo>
                  <a:pt x="4266635" y="41110"/>
                </a:lnTo>
                <a:lnTo>
                  <a:pt x="4047047" y="917664"/>
                </a:lnTo>
                <a:lnTo>
                  <a:pt x="3738390" y="2138913"/>
                </a:lnTo>
                <a:lnTo>
                  <a:pt x="3735064" y="2138913"/>
                </a:lnTo>
                <a:lnTo>
                  <a:pt x="3180579" y="4350099"/>
                </a:lnTo>
                <a:lnTo>
                  <a:pt x="3181497" y="4350099"/>
                </a:lnTo>
                <a:cubicBezTo>
                  <a:pt x="3003721" y="5065140"/>
                  <a:pt x="2787844" y="5945280"/>
                  <a:pt x="2610068" y="6660321"/>
                </a:cubicBezTo>
                <a:cubicBezTo>
                  <a:pt x="1682895" y="6682546"/>
                  <a:pt x="1060523" y="6676196"/>
                  <a:pt x="0" y="6663496"/>
                </a:cubicBezTo>
                <a:lnTo>
                  <a:pt x="600732" y="4350099"/>
                </a:lnTo>
                <a:lnTo>
                  <a:pt x="599086" y="4350099"/>
                </a:lnTo>
                <a:lnTo>
                  <a:pt x="1155368" y="2134650"/>
                </a:lnTo>
                <a:lnTo>
                  <a:pt x="1157991" y="2134650"/>
                </a:lnTo>
                <a:lnTo>
                  <a:pt x="1295471" y="1598862"/>
                </a:lnTo>
                <a:cubicBezTo>
                  <a:pt x="1433649" y="1065955"/>
                  <a:pt x="1570934" y="549122"/>
                  <a:pt x="1710004" y="141"/>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Tree>
    <p:extLst>
      <p:ext uri="{BB962C8B-B14F-4D97-AF65-F5344CB8AC3E}">
        <p14:creationId xmlns:p14="http://schemas.microsoft.com/office/powerpoint/2010/main" val="1926782240"/>
      </p:ext>
    </p:extLst>
  </p:cSld>
  <p:clrMapOvr>
    <a:masterClrMapping/>
  </p:clrMapOvr>
  <p:transition spd="slow">
    <p:cove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dirty="0" err="1"/>
              <a:t>Closing</a:t>
            </a:r>
            <a:r>
              <a:rPr lang="nb-NO" dirty="0"/>
              <a:t> </a:t>
            </a:r>
            <a:r>
              <a:rPr lang="nb-NO" dirty="0" err="1"/>
              <a:t>text</a:t>
            </a:r>
            <a:r>
              <a:rPr lang="nb-NO" dirty="0"/>
              <a:t> or </a:t>
            </a:r>
            <a:r>
              <a:rPr lang="nb-NO" dirty="0" err="1"/>
              <a:t>perhaps</a:t>
            </a:r>
            <a:r>
              <a:rPr lang="nb-NO" dirty="0"/>
              <a:t> </a:t>
            </a:r>
            <a:r>
              <a:rPr lang="nb-NO" dirty="0" err="1"/>
              <a:t>contact</a:t>
            </a:r>
            <a:r>
              <a:rPr lang="nb-NO" dirty="0"/>
              <a:t> </a:t>
            </a:r>
            <a:r>
              <a:rPr lang="nb-NO" dirty="0" err="1"/>
              <a:t>information</a:t>
            </a:r>
            <a:r>
              <a:rPr lang="nb-NO" dirty="0"/>
              <a:t>.</a:t>
            </a:r>
          </a:p>
        </p:txBody>
      </p:sp>
      <p:pic>
        <p:nvPicPr>
          <p:cNvPr id="5" name="Picture 8" descr="The main buildings in the three cities NTNU is located in. Trondheim, Gjøvik and Ålesund.">
            <a:extLst>
              <a:ext uri="{FF2B5EF4-FFF2-40B4-BE49-F238E27FC236}">
                <a16:creationId xmlns:a16="http://schemas.microsoft.com/office/drawing/2014/main" id="{5BF775BB-34B2-5BB8-ED01-97B2145D989C}"/>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8ACAA394-6831-A527-E044-958492ACCACF}"/>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9E365887-CF20-77C7-D583-F0E233EC7624}"/>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kstSylinder 8">
            <a:extLst>
              <a:ext uri="{FF2B5EF4-FFF2-40B4-BE49-F238E27FC236}">
                <a16:creationId xmlns:a16="http://schemas.microsoft.com/office/drawing/2014/main" id="{AE46E187-AB26-FA50-9CC8-5DDE3F88DE31}"/>
              </a:ext>
            </a:extLst>
          </p:cNvPr>
          <p:cNvSpPr txBox="1"/>
          <p:nvPr userDrawn="1"/>
        </p:nvSpPr>
        <p:spPr>
          <a:xfrm>
            <a:off x="487013" y="6253788"/>
            <a:ext cx="5973421" cy="461665"/>
          </a:xfrm>
          <a:prstGeom prst="rect">
            <a:avLst/>
          </a:prstGeom>
          <a:noFill/>
        </p:spPr>
        <p:txBody>
          <a:bodyPr wrap="square" rtlCol="0">
            <a:spAutoFit/>
          </a:bodyPr>
          <a:lstStyle/>
          <a:p>
            <a:r>
              <a:rPr lang="en-GB" sz="1200" dirty="0">
                <a:solidFill>
                  <a:srgbClr val="FFFFFF"/>
                </a:solidFill>
                <a:latin typeface="Arial" panose="020B0604020202020204" pitchFamily="34" charset="0"/>
                <a:cs typeface="Arial" panose="020B0604020202020204" pitchFamily="34" charset="0"/>
              </a:rPr>
              <a:t>Photo – first slide and this slide: </a:t>
            </a:r>
            <a:r>
              <a:rPr lang="en-GB" sz="1200" dirty="0" err="1">
                <a:solidFill>
                  <a:srgbClr val="FFFFFF"/>
                </a:solidFill>
                <a:latin typeface="Arial" panose="020B0604020202020204" pitchFamily="34" charset="0"/>
                <a:cs typeface="Arial" panose="020B0604020202020204" pitchFamily="34" charset="0"/>
              </a:rPr>
              <a:t>Gløshaugen</a:t>
            </a:r>
            <a:r>
              <a:rPr lang="en-GB" sz="1200" dirty="0">
                <a:solidFill>
                  <a:srgbClr val="FFFFFF"/>
                </a:solidFill>
                <a:latin typeface="Arial" panose="020B0604020202020204" pitchFamily="34" charset="0"/>
                <a:cs typeface="Arial" panose="020B0604020202020204" pitchFamily="34" charset="0"/>
              </a:rPr>
              <a:t> – Photo: </a:t>
            </a:r>
            <a:r>
              <a:rPr lang="en-GB" sz="1200" b="0" i="0" u="none" strike="noStrike" dirty="0">
                <a:solidFill>
                  <a:srgbClr val="FFFFFF"/>
                </a:solidFill>
                <a:effectLst/>
                <a:latin typeface="Arial" panose="020B0604020202020204" pitchFamily="34" charset="0"/>
                <a:cs typeface="Arial" panose="020B0604020202020204" pitchFamily="34" charset="0"/>
              </a:rPr>
              <a:t>Mentz </a:t>
            </a:r>
            <a:r>
              <a:rPr lang="en-GB" sz="1200" b="0" i="0" u="none" strike="noStrike" dirty="0" err="1">
                <a:solidFill>
                  <a:srgbClr val="FFFFFF"/>
                </a:solidFill>
                <a:effectLst/>
                <a:latin typeface="Arial" panose="020B0604020202020204" pitchFamily="34" charset="0"/>
                <a:cs typeface="Arial" panose="020B0604020202020204" pitchFamily="34" charset="0"/>
              </a:rPr>
              <a:t>Indergaard</a:t>
            </a:r>
            <a:r>
              <a:rPr lang="en-GB" sz="1200" b="0" i="0" u="none" strike="noStrike" dirty="0">
                <a:solidFill>
                  <a:srgbClr val="FFFFFF"/>
                </a:solidFill>
                <a:effectLst/>
                <a:latin typeface="Arial" panose="020B0604020202020204" pitchFamily="34" charset="0"/>
                <a:cs typeface="Arial" panose="020B0604020202020204" pitchFamily="34" charset="0"/>
              </a:rPr>
              <a:t>/NTNU</a:t>
            </a:r>
            <a:r>
              <a:rPr lang="en-GB" sz="1200" dirty="0">
                <a:solidFill>
                  <a:srgbClr val="FFFFFF"/>
                </a:solidFill>
                <a:latin typeface="Arial" panose="020B0604020202020204" pitchFamily="34" charset="0"/>
                <a:cs typeface="Arial" panose="020B0604020202020204" pitchFamily="34" charset="0"/>
              </a:rPr>
              <a:t>   </a:t>
            </a:r>
            <a:r>
              <a:rPr lang="en-GB" sz="1200" dirty="0" err="1">
                <a:solidFill>
                  <a:srgbClr val="FFFFFF"/>
                </a:solidFill>
                <a:latin typeface="Arial" panose="020B0604020202020204" pitchFamily="34" charset="0"/>
                <a:cs typeface="Arial" panose="020B0604020202020204" pitchFamily="34" charset="0"/>
              </a:rPr>
              <a:t>Gjøvik</a:t>
            </a:r>
            <a:r>
              <a:rPr lang="en-GB" sz="1200" dirty="0">
                <a:solidFill>
                  <a:srgbClr val="FFFFFF"/>
                </a:solidFill>
                <a:latin typeface="Arial" panose="020B0604020202020204" pitchFamily="34" charset="0"/>
                <a:cs typeface="Arial" panose="020B0604020202020204" pitchFamily="34" charset="0"/>
              </a:rPr>
              <a:t> – Photo: </a:t>
            </a:r>
            <a:r>
              <a:rPr lang="en-GB" sz="1200" dirty="0">
                <a:solidFill>
                  <a:srgbClr val="FFFFFF"/>
                </a:solidFill>
                <a:effectLst/>
                <a:latin typeface="Arial" panose="020B0604020202020204" pitchFamily="34" charset="0"/>
                <a:cs typeface="Arial" panose="020B0604020202020204" pitchFamily="34" charset="0"/>
              </a:rPr>
              <a:t>Espen </a:t>
            </a:r>
            <a:r>
              <a:rPr lang="en-GB" sz="1200" dirty="0" err="1">
                <a:solidFill>
                  <a:srgbClr val="FFFFFF"/>
                </a:solidFill>
                <a:effectLst/>
                <a:latin typeface="Arial" panose="020B0604020202020204" pitchFamily="34" charset="0"/>
                <a:cs typeface="Arial" panose="020B0604020202020204" pitchFamily="34" charset="0"/>
              </a:rPr>
              <a:t>Taftø</a:t>
            </a:r>
            <a:r>
              <a:rPr lang="en-GB" sz="1200" dirty="0">
                <a:solidFill>
                  <a:srgbClr val="FFFFFF"/>
                </a:solidFill>
                <a:effectLst/>
                <a:latin typeface="Arial" panose="020B0604020202020204" pitchFamily="34" charset="0"/>
                <a:cs typeface="Arial" panose="020B0604020202020204" pitchFamily="34" charset="0"/>
              </a:rPr>
              <a:t> Vestad/NTNU</a:t>
            </a:r>
            <a:r>
              <a:rPr lang="en-GB" sz="1200" dirty="0">
                <a:solidFill>
                  <a:srgbClr val="FFFFFF"/>
                </a:solidFill>
                <a:latin typeface="Arial" panose="020B0604020202020204" pitchFamily="34" charset="0"/>
                <a:cs typeface="Arial" panose="020B0604020202020204" pitchFamily="34" charset="0"/>
              </a:rPr>
              <a:t>   |   </a:t>
            </a:r>
            <a:r>
              <a:rPr lang="en-GB" sz="1200" dirty="0" err="1">
                <a:solidFill>
                  <a:srgbClr val="FFFFFF"/>
                </a:solidFill>
                <a:latin typeface="Arial" panose="020B0604020202020204" pitchFamily="34" charset="0"/>
                <a:cs typeface="Arial" panose="020B0604020202020204" pitchFamily="34" charset="0"/>
              </a:rPr>
              <a:t>Ålesund</a:t>
            </a:r>
            <a:r>
              <a:rPr lang="en-GB" sz="1200" dirty="0">
                <a:solidFill>
                  <a:srgbClr val="FFFFFF"/>
                </a:solidFill>
                <a:latin typeface="Arial" panose="020B0604020202020204" pitchFamily="34" charset="0"/>
                <a:cs typeface="Arial" panose="020B0604020202020204" pitchFamily="34" charset="0"/>
              </a:rPr>
              <a:t> – Photo: </a:t>
            </a:r>
            <a:r>
              <a:rPr lang="en-GB" sz="1200" dirty="0">
                <a:solidFill>
                  <a:srgbClr val="FFFFFF"/>
                </a:solidFill>
                <a:effectLst/>
                <a:latin typeface="Arial" panose="020B0604020202020204" pitchFamily="34" charset="0"/>
                <a:cs typeface="Arial" panose="020B0604020202020204" pitchFamily="34" charset="0"/>
              </a:rPr>
              <a:t>Sissel Basso/NTNU</a:t>
            </a:r>
            <a:r>
              <a:rPr lang="en-GB" sz="1200" dirty="0">
                <a:solidFill>
                  <a:srgbClr val="FFFFFF"/>
                </a:solidFill>
                <a:latin typeface="Arial" panose="020B0604020202020204" pitchFamily="34" charset="0"/>
                <a:cs typeface="Arial" panose="020B0604020202020204" pitchFamily="34" charset="0"/>
              </a:rPr>
              <a:t> </a:t>
            </a:r>
          </a:p>
        </p:txBody>
      </p:sp>
      <p:sp>
        <p:nvSpPr>
          <p:cNvPr id="8" name="TextBox 12">
            <a:extLst>
              <a:ext uri="{FF2B5EF4-FFF2-40B4-BE49-F238E27FC236}">
                <a16:creationId xmlns:a16="http://schemas.microsoft.com/office/drawing/2014/main" id="{4C58D99E-A6E3-76E9-8EC4-89EE427F5156}"/>
              </a:ext>
            </a:extLst>
          </p:cNvPr>
          <p:cNvSpPr txBox="1"/>
          <p:nvPr userDrawn="1"/>
        </p:nvSpPr>
        <p:spPr>
          <a:xfrm>
            <a:off x="2907838" y="1564296"/>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a:t>
            </a:r>
            <a:r>
              <a:rPr lang="nb-NO" sz="4400" b="1" dirty="0">
                <a:solidFill>
                  <a:schemeClr val="bg1"/>
                </a:solidFill>
                <a:ea typeface="Open Sans" panose="020B0606030504020204" pitchFamily="34" charset="0"/>
                <a:cs typeface="Open Sans" panose="020B0606030504020204" pitchFamily="34" charset="0"/>
              </a:rPr>
              <a:t>o</a:t>
            </a:r>
            <a:r>
              <a:rPr lang="en-NO" sz="4400" b="1">
                <a:solidFill>
                  <a:schemeClr val="bg1"/>
                </a:solidFill>
                <a:ea typeface="Open Sans" panose="020B0606030504020204" pitchFamily="34" charset="0"/>
                <a:cs typeface="Open Sans" panose="020B0606030504020204" pitchFamily="34" charset="0"/>
              </a:rPr>
              <a:t>r</a:t>
            </a:r>
            <a:r>
              <a:rPr lang="nb-NO" sz="4400" b="1" dirty="0">
                <a:solidFill>
                  <a:schemeClr val="bg1"/>
                </a:solidFill>
                <a:ea typeface="Open Sans" panose="020B0606030504020204" pitchFamily="34" charset="0"/>
                <a:cs typeface="Open Sans" panose="020B0606030504020204" pitchFamily="34" charset="0"/>
              </a:rPr>
              <a:t>e</a:t>
            </a:r>
            <a:r>
              <a:rPr lang="en-NO" sz="4400" b="1">
                <a:solidFill>
                  <a:schemeClr val="bg1"/>
                </a:solidFill>
                <a:ea typeface="Open Sans" panose="020B0606030504020204" pitchFamily="34" charset="0"/>
                <a:cs typeface="Open Sans" panose="020B0606030504020204" pitchFamily="34" charset="0"/>
              </a:rPr>
              <a:t> informa</a:t>
            </a:r>
            <a:r>
              <a:rPr lang="nb-NO" sz="4400" b="1" dirty="0" err="1">
                <a:solidFill>
                  <a:schemeClr val="bg1"/>
                </a:solidFill>
                <a:ea typeface="Open Sans" panose="020B0606030504020204" pitchFamily="34" charset="0"/>
                <a:cs typeface="Open Sans" panose="020B0606030504020204" pitchFamily="34" charset="0"/>
              </a:rPr>
              <a:t>tion</a:t>
            </a:r>
            <a:r>
              <a:rPr lang="en-NO" sz="4400" b="1">
                <a:solidFill>
                  <a:schemeClr val="bg1"/>
                </a:solidFill>
                <a:ea typeface="Open Sans" panose="020B0606030504020204" pitchFamily="34" charset="0"/>
                <a:cs typeface="Open Sans" panose="020B0606030504020204" pitchFamily="34" charset="0"/>
              </a:rPr>
              <a:t>:</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a:t>
            </a:r>
            <a:r>
              <a:rPr lang="nb-NO" sz="2800" dirty="0" err="1">
                <a:solidFill>
                  <a:schemeClr val="bg1"/>
                </a:solidFill>
                <a:ea typeface="Open Sans" panose="020B0606030504020204" pitchFamily="34" charset="0"/>
                <a:cs typeface="Open Sans" panose="020B0606030504020204" pitchFamily="34" charset="0"/>
              </a:rPr>
              <a:t>edu</a:t>
            </a:r>
            <a:endParaRPr lang="en-NO" sz="2800">
              <a:solidFill>
                <a:schemeClr val="bg1"/>
              </a:solidFill>
              <a:ea typeface="Open Sans" panose="020B0606030504020204" pitchFamily="34" charset="0"/>
              <a:cs typeface="Open Sans" panose="020B0606030504020204" pitchFamily="34" charset="0"/>
            </a:endParaRPr>
          </a:p>
        </p:txBody>
      </p:sp>
      <p:pic>
        <p:nvPicPr>
          <p:cNvPr id="10" name="Bilde 9" descr="QR code leading to www.ntnu.edu">
            <a:extLst>
              <a:ext uri="{FF2B5EF4-FFF2-40B4-BE49-F238E27FC236}">
                <a16:creationId xmlns:a16="http://schemas.microsoft.com/office/drawing/2014/main" id="{926DBBDC-8DF7-6834-CB52-F6C9AEFE0556}"/>
              </a:ext>
            </a:extLst>
          </p:cNvPr>
          <p:cNvPicPr>
            <a:picLocks noChangeAspect="1"/>
          </p:cNvPicPr>
          <p:nvPr userDrawn="1"/>
        </p:nvPicPr>
        <p:blipFill>
          <a:blip r:embed="rId4"/>
          <a:stretch>
            <a:fillRect/>
          </a:stretch>
        </p:blipFill>
        <p:spPr>
          <a:xfrm>
            <a:off x="754639" y="1586243"/>
            <a:ext cx="1973717" cy="1877438"/>
          </a:xfrm>
          <a:prstGeom prst="rect">
            <a:avLst/>
          </a:prstGeom>
        </p:spPr>
      </p:pic>
    </p:spTree>
    <p:extLst>
      <p:ext uri="{BB962C8B-B14F-4D97-AF65-F5344CB8AC3E}">
        <p14:creationId xmlns:p14="http://schemas.microsoft.com/office/powerpoint/2010/main" val="1137120177"/>
      </p:ext>
    </p:extLst>
  </p:cSld>
  <p:clrMapOvr>
    <a:masterClrMapping/>
  </p:clrMapOvr>
  <p:transition spd="slow">
    <p:cove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8" y="-11575"/>
            <a:ext cx="11182703" cy="6901254"/>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p:nvPr userDrawn="1"/>
        </p:nvCxnSpPr>
        <p:spPr>
          <a:xfrm>
            <a:off x="1753026" y="3427171"/>
            <a:ext cx="4339542"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1695363" y="3741824"/>
            <a:ext cx="4339542" cy="1961143"/>
          </a:xfrm>
          <a:prstGeom prst="rect">
            <a:avLst/>
          </a:prstGeom>
        </p:spPr>
        <p:txBody>
          <a:bodyPr/>
          <a:lstStyle>
            <a:lvl1pPr marL="0" indent="0">
              <a:buNone/>
              <a:defRPr sz="3200" b="0">
                <a:solidFill>
                  <a:schemeClr val="bg1"/>
                </a:solidFill>
              </a:defRPr>
            </a:lvl1p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Opening</a:t>
            </a:r>
            <a:r>
              <a:rPr kumimoji="0" lang="nb-NO" sz="3200" b="0" i="0" u="none" strike="noStrike" kern="1200" cap="none" spc="0" normalizeH="0" baseline="0" noProof="0" dirty="0">
                <a:ln>
                  <a:noFill/>
                </a:ln>
                <a:solidFill>
                  <a:schemeClr val="bg1"/>
                </a:solidFill>
                <a:effectLst/>
                <a:uLnTx/>
                <a:uFillTx/>
                <a:latin typeface="Arial"/>
                <a:ea typeface="+mn-ea"/>
                <a:cs typeface="Arial"/>
              </a:rPr>
              <a:t> slide</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dirty="0" err="1">
                <a:ln>
                  <a:noFill/>
                </a:ln>
                <a:solidFill>
                  <a:schemeClr val="bg1"/>
                </a:solidFill>
                <a:effectLst/>
                <a:uLnTx/>
                <a:uFillTx/>
                <a:latin typeface="Arial"/>
                <a:ea typeface="+mn-ea"/>
                <a:cs typeface="Arial"/>
              </a:rPr>
              <a:t>Theme</a:t>
            </a:r>
            <a:r>
              <a:rPr kumimoji="0" lang="nb-NO" sz="3200" b="0" i="0" u="none" strike="noStrike" kern="1200" cap="none" spc="0" normalizeH="0" baseline="0" noProof="0" dirty="0">
                <a:ln>
                  <a:noFill/>
                </a:ln>
                <a:solidFill>
                  <a:schemeClr val="bg1"/>
                </a:solidFill>
                <a:effectLst/>
                <a:uLnTx/>
                <a:uFillTx/>
                <a:latin typeface="Arial"/>
                <a:ea typeface="+mn-ea"/>
                <a:cs typeface="Arial"/>
              </a:rPr>
              <a:t>/</a:t>
            </a:r>
            <a:r>
              <a:rPr kumimoji="0" lang="nb-NO" sz="3200" b="0" i="0" u="none" strike="noStrike" kern="1200" cap="none" spc="0" normalizeH="0" baseline="0" noProof="0" dirty="0" err="1">
                <a:ln>
                  <a:noFill/>
                </a:ln>
                <a:solidFill>
                  <a:schemeClr val="bg1"/>
                </a:solidFill>
                <a:effectLst/>
                <a:uLnTx/>
                <a:uFillTx/>
                <a:latin typeface="Arial"/>
                <a:ea typeface="+mn-ea"/>
                <a:cs typeface="Arial"/>
              </a:rPr>
              <a:t>title</a:t>
            </a:r>
            <a:r>
              <a:rPr kumimoji="0" lang="nb-NO" sz="3200" b="0" i="0" u="none" strike="noStrike" kern="1200" cap="none" spc="0" normalizeH="0" baseline="0" noProof="0" dirty="0">
                <a:ln>
                  <a:noFill/>
                </a:ln>
                <a:solidFill>
                  <a:schemeClr val="bg1"/>
                </a:solidFill>
                <a:effectLst/>
                <a:uLnTx/>
                <a:uFillTx/>
                <a:latin typeface="Arial"/>
                <a:ea typeface="+mn-ea"/>
                <a:cs typeface="Arial"/>
              </a:rPr>
              <a:t> </a:t>
            </a:r>
            <a:r>
              <a:rPr kumimoji="0" lang="nb-NO" sz="3200" b="0" i="0" u="none" strike="noStrike" kern="1200" cap="none" spc="0" normalizeH="0" baseline="0" noProof="0" dirty="0" err="1">
                <a:ln>
                  <a:noFill/>
                </a:ln>
                <a:solidFill>
                  <a:schemeClr val="bg1"/>
                </a:solidFill>
                <a:effectLst/>
                <a:uLnTx/>
                <a:uFillTx/>
                <a:latin typeface="Arial"/>
                <a:ea typeface="+mn-ea"/>
                <a:cs typeface="Arial"/>
              </a:rPr>
              <a:t>here</a:t>
            </a:r>
            <a:br>
              <a:rPr kumimoji="0" lang="nb-NO" sz="3200" b="0" i="0" u="none" strike="noStrike" kern="1200" cap="none" spc="0" normalizeH="0" baseline="0" noProof="0" dirty="0">
                <a:ln>
                  <a:noFill/>
                </a:ln>
                <a:solidFill>
                  <a:schemeClr val="bg1"/>
                </a:solidFill>
                <a:effectLst/>
                <a:uLnTx/>
                <a:uFillTx/>
                <a:latin typeface="Arial"/>
                <a:ea typeface="+mn-ea"/>
                <a:cs typeface="Arial"/>
              </a:rPr>
            </a:br>
            <a:br>
              <a:rPr kumimoji="0" lang="nb-NO" sz="3200" b="0" i="0" u="none" strike="noStrike" kern="1200" cap="none" spc="0" normalizeH="0" baseline="0" noProof="0" dirty="0">
                <a:ln>
                  <a:noFill/>
                </a:ln>
                <a:solidFill>
                  <a:schemeClr val="bg1"/>
                </a:solidFill>
                <a:effectLst/>
                <a:uLnTx/>
                <a:uFillTx/>
                <a:latin typeface="Arial"/>
                <a:ea typeface="+mn-ea"/>
                <a:cs typeface="Arial"/>
              </a:rPr>
            </a:br>
            <a:r>
              <a:rPr kumimoji="0" lang="nb-NO" sz="1600" b="0" i="0" u="none" strike="noStrike" kern="1200" cap="none" spc="0" normalizeH="0" baseline="0" noProof="0" dirty="0" err="1">
                <a:ln>
                  <a:noFill/>
                </a:ln>
                <a:solidFill>
                  <a:schemeClr val="bg1"/>
                </a:solidFill>
                <a:effectLst/>
                <a:uLnTx/>
                <a:uFillTx/>
                <a:latin typeface="Arial"/>
                <a:ea typeface="+mn-ea"/>
                <a:cs typeface="Arial"/>
              </a:rPr>
              <a:t>Affiliation</a:t>
            </a:r>
            <a:r>
              <a:rPr kumimoji="0" lang="nb-NO" sz="1600" b="0" i="0" u="none" strike="noStrike" kern="1200" cap="none" spc="0" normalizeH="0" baseline="0" noProof="0" dirty="0">
                <a:ln>
                  <a:noFill/>
                </a:ln>
                <a:solidFill>
                  <a:schemeClr val="bg1"/>
                </a:solidFill>
                <a:effectLst/>
                <a:uLnTx/>
                <a:uFillTx/>
                <a:latin typeface="Arial"/>
                <a:ea typeface="+mn-ea"/>
                <a:cs typeface="Arial"/>
              </a:rPr>
              <a:t>?</a:t>
            </a:r>
            <a:endParaRPr lang="nb-NO" dirty="0"/>
          </a:p>
        </p:txBody>
      </p:sp>
      <p:pic>
        <p:nvPicPr>
          <p:cNvPr id="2" name="Picture 8" descr="The main buildings in the three cities NTNU is located in. Trondheim, Gjøvik and Ålesund.">
            <a:extLst>
              <a:ext uri="{FF2B5EF4-FFF2-40B4-BE49-F238E27FC236}">
                <a16:creationId xmlns:a16="http://schemas.microsoft.com/office/drawing/2014/main" id="{AFF56E8A-6C89-19E3-F626-D0F5861D027A}"/>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5" name="Straight Connector 9">
            <a:extLst>
              <a:ext uri="{FF2B5EF4-FFF2-40B4-BE49-F238E27FC236}">
                <a16:creationId xmlns:a16="http://schemas.microsoft.com/office/drawing/2014/main" id="{6A1E0FF7-4C82-E107-C00C-B9D964848755}"/>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Straight Connector 12">
            <a:extLst>
              <a:ext uri="{FF2B5EF4-FFF2-40B4-BE49-F238E27FC236}">
                <a16:creationId xmlns:a16="http://schemas.microsoft.com/office/drawing/2014/main" id="{BB4DE21D-C703-97ED-6EC5-B9F9AD089E41}"/>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7" name="Bilde 6" descr="The logo of NTNU with the subtitle the norwegian university of science and technology">
            <a:extLst>
              <a:ext uri="{FF2B5EF4-FFF2-40B4-BE49-F238E27FC236}">
                <a16:creationId xmlns:a16="http://schemas.microsoft.com/office/drawing/2014/main" id="{F46B1C86-549D-F410-CCEB-DCE47FBC76CD}"/>
              </a:ext>
            </a:extLst>
          </p:cNvPr>
          <p:cNvPicPr>
            <a:picLocks noChangeAspect="1"/>
          </p:cNvPicPr>
          <p:nvPr userDrawn="1"/>
        </p:nvPicPr>
        <p:blipFill>
          <a:blip r:embed="rId4"/>
          <a:stretch>
            <a:fillRect/>
          </a:stretch>
        </p:blipFill>
        <p:spPr>
          <a:xfrm>
            <a:off x="741264" y="1031016"/>
            <a:ext cx="5397500" cy="1879600"/>
          </a:xfrm>
          <a:prstGeom prst="rect">
            <a:avLst/>
          </a:prstGeom>
        </p:spPr>
      </p:pic>
    </p:spTree>
    <p:extLst>
      <p:ext uri="{BB962C8B-B14F-4D97-AF65-F5344CB8AC3E}">
        <p14:creationId xmlns:p14="http://schemas.microsoft.com/office/powerpoint/2010/main" val="3186834656"/>
      </p:ext>
    </p:extLst>
  </p:cSld>
  <p:clrMapOvr>
    <a:masterClrMapping/>
  </p:clrMapOvr>
  <p:transition spd="slow">
    <p:cove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77643E1-60F5-9428-06A6-1C148E38DF22}"/>
              </a:ext>
            </a:extLst>
          </p:cNvPr>
          <p:cNvSpPr>
            <a:spLocks noGrp="1"/>
          </p:cNvSpPr>
          <p:nvPr>
            <p:ph type="body" sz="quarter" idx="13" hasCustomPrompt="1"/>
          </p:nvPr>
        </p:nvSpPr>
        <p:spPr>
          <a:xfrm>
            <a:off x="649995" y="490318"/>
            <a:ext cx="11016867"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5" name="Plassholder for tekst 3">
            <a:extLst>
              <a:ext uri="{FF2B5EF4-FFF2-40B4-BE49-F238E27FC236}">
                <a16:creationId xmlns:a16="http://schemas.microsoft.com/office/drawing/2014/main" id="{BF34CB79-8A6A-31DE-B83B-2EAF60EDBBBC}"/>
              </a:ext>
            </a:extLst>
          </p:cNvPr>
          <p:cNvSpPr>
            <a:spLocks noGrp="1"/>
          </p:cNvSpPr>
          <p:nvPr>
            <p:ph type="body" sz="quarter" idx="14" hasCustomPrompt="1"/>
          </p:nvPr>
        </p:nvSpPr>
        <p:spPr>
          <a:xfrm>
            <a:off x="649995" y="1452095"/>
            <a:ext cx="11016867" cy="4995099"/>
          </a:xfrm>
          <a:prstGeom prst="rect">
            <a:avLst/>
          </a:prstGeom>
        </p:spPr>
        <p:txBody>
          <a:bodyPr/>
          <a:lstStyle>
            <a:lvl1pPr>
              <a:defRPr sz="2800">
                <a:solidFill>
                  <a:srgbClr val="FAF9F6"/>
                </a:solidFill>
              </a:defRPr>
            </a:lvl1pPr>
            <a:lvl2pPr>
              <a:defRPr sz="2400">
                <a:solidFill>
                  <a:srgbClr val="FAF9F6"/>
                </a:solidFill>
              </a:defRPr>
            </a:lvl2pPr>
            <a:lvl3pPr>
              <a:defRPr sz="2100">
                <a:solidFill>
                  <a:srgbClr val="FAF9F6"/>
                </a:solidFill>
              </a:defRPr>
            </a:lvl3pPr>
            <a:lvl4pPr>
              <a:defRPr sz="1900">
                <a:solidFill>
                  <a:srgbClr val="FAF9F6"/>
                </a:solidFill>
              </a:defRPr>
            </a:lvl4pPr>
            <a:lvl5pPr>
              <a:defRPr sz="1700">
                <a:solidFill>
                  <a:srgbClr val="FAF9F6"/>
                </a:solidFill>
              </a:defRPr>
            </a:lvl5pPr>
          </a:lstStyle>
          <a:p>
            <a:pPr lvl="0"/>
            <a:r>
              <a:rPr lang="nb-NO" dirty="0" err="1"/>
              <a:t>Click</a:t>
            </a:r>
            <a:r>
              <a:rPr lang="nb-NO" dirty="0"/>
              <a:t> to </a:t>
            </a:r>
            <a:r>
              <a:rPr lang="nb-NO" dirty="0" err="1"/>
              <a:t>edit</a:t>
            </a:r>
            <a:r>
              <a:rPr lang="nb-NO" dirty="0"/>
              <a:t> </a:t>
            </a:r>
            <a:r>
              <a:rPr lang="nb-NO" dirty="0" err="1"/>
              <a:t>text</a:t>
            </a:r>
            <a:r>
              <a:rPr lang="nb-NO" dirty="0"/>
              <a:t> styles in </a:t>
            </a:r>
            <a:r>
              <a:rPr lang="nb-NO" dirty="0" err="1"/>
              <a:t>the</a:t>
            </a:r>
            <a:r>
              <a:rPr lang="nb-NO" dirty="0"/>
              <a:t> </a:t>
            </a:r>
            <a:r>
              <a:rPr lang="nb-NO" dirty="0" err="1"/>
              <a:t>template</a:t>
            </a:r>
            <a:endParaRPr lang="nb-NO" dirty="0"/>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err="1"/>
              <a:t>fifth</a:t>
            </a:r>
            <a:r>
              <a:rPr lang="nb-NO" dirty="0"/>
              <a:t> </a:t>
            </a:r>
            <a:r>
              <a:rPr lang="nb-NO" dirty="0" err="1"/>
              <a:t>level</a:t>
            </a:r>
            <a:endParaRPr lang="nb-NO" dirty="0"/>
          </a:p>
        </p:txBody>
      </p:sp>
    </p:spTree>
    <p:extLst>
      <p:ext uri="{BB962C8B-B14F-4D97-AF65-F5344CB8AC3E}">
        <p14:creationId xmlns:p14="http://schemas.microsoft.com/office/powerpoint/2010/main" val="477850866"/>
      </p:ext>
    </p:extLst>
  </p:cSld>
  <p:clrMapOvr>
    <a:masterClrMapping/>
  </p:clrMapOvr>
  <p:transition spd="slow">
    <p:cove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ld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5958923" y="2148369"/>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3" name="Picture Placeholder 2">
            <a:extLst>
              <a:ext uri="{FF2B5EF4-FFF2-40B4-BE49-F238E27FC236}">
                <a16:creationId xmlns:a16="http://schemas.microsoft.com/office/drawing/2014/main" id="{9E8FC2BC-32E9-144F-A493-1C7DD9278126}"/>
              </a:ext>
            </a:extLst>
          </p:cNvPr>
          <p:cNvSpPr>
            <a:spLocks noGrp="1"/>
          </p:cNvSpPr>
          <p:nvPr>
            <p:ph type="pic" sz="quarter" idx="10" hasCustomPrompt="1"/>
          </p:nvPr>
        </p:nvSpPr>
        <p:spPr>
          <a:xfrm>
            <a:off x="-3174" y="93422"/>
            <a:ext cx="5564590" cy="6782286"/>
          </a:xfrm>
          <a:custGeom>
            <a:avLst/>
            <a:gdLst>
              <a:gd name="connsiteX0" fmla="*/ 0 w 5554663"/>
              <a:gd name="connsiteY0" fmla="*/ 0 h 4162425"/>
              <a:gd name="connsiteX1" fmla="*/ 5554663 w 5554663"/>
              <a:gd name="connsiteY1" fmla="*/ 0 h 4162425"/>
              <a:gd name="connsiteX2" fmla="*/ 5554663 w 5554663"/>
              <a:gd name="connsiteY2" fmla="*/ 4162425 h 4162425"/>
              <a:gd name="connsiteX3" fmla="*/ 0 w 5554663"/>
              <a:gd name="connsiteY3" fmla="*/ 4162425 h 4162425"/>
              <a:gd name="connsiteX4" fmla="*/ 0 w 5554663"/>
              <a:gd name="connsiteY4" fmla="*/ 0 h 4162425"/>
              <a:gd name="connsiteX0" fmla="*/ 0 w 5554663"/>
              <a:gd name="connsiteY0" fmla="*/ 0 h 6135909"/>
              <a:gd name="connsiteX1" fmla="*/ 5554663 w 5554663"/>
              <a:gd name="connsiteY1" fmla="*/ 0 h 6135909"/>
              <a:gd name="connsiteX2" fmla="*/ 5554663 w 5554663"/>
              <a:gd name="connsiteY2" fmla="*/ 4162425 h 6135909"/>
              <a:gd name="connsiteX3" fmla="*/ 0 w 5554663"/>
              <a:gd name="connsiteY3" fmla="*/ 6135909 h 6135909"/>
              <a:gd name="connsiteX4" fmla="*/ 0 w 5554663"/>
              <a:gd name="connsiteY4" fmla="*/ 0 h 6135909"/>
              <a:gd name="connsiteX0" fmla="*/ 0 w 5560450"/>
              <a:gd name="connsiteY0" fmla="*/ 231493 h 6367402"/>
              <a:gd name="connsiteX1" fmla="*/ 5560450 w 5560450"/>
              <a:gd name="connsiteY1" fmla="*/ 0 h 6367402"/>
              <a:gd name="connsiteX2" fmla="*/ 5554663 w 5560450"/>
              <a:gd name="connsiteY2" fmla="*/ 4393918 h 6367402"/>
              <a:gd name="connsiteX3" fmla="*/ 0 w 5560450"/>
              <a:gd name="connsiteY3" fmla="*/ 6367402 h 6367402"/>
              <a:gd name="connsiteX4" fmla="*/ 0 w 5560450"/>
              <a:gd name="connsiteY4" fmla="*/ 231493 h 6367402"/>
              <a:gd name="connsiteX0" fmla="*/ 0 w 5560450"/>
              <a:gd name="connsiteY0" fmla="*/ 244108 h 6380017"/>
              <a:gd name="connsiteX1" fmla="*/ 5560450 w 5560450"/>
              <a:gd name="connsiteY1" fmla="*/ 12615 h 6380017"/>
              <a:gd name="connsiteX2" fmla="*/ 5554663 w 5560450"/>
              <a:gd name="connsiteY2" fmla="*/ 4406533 h 6380017"/>
              <a:gd name="connsiteX3" fmla="*/ 0 w 5560450"/>
              <a:gd name="connsiteY3" fmla="*/ 6380017 h 6380017"/>
              <a:gd name="connsiteX4" fmla="*/ 0 w 5560450"/>
              <a:gd name="connsiteY4" fmla="*/ 244108 h 6380017"/>
              <a:gd name="connsiteX0" fmla="*/ 0 w 5560450"/>
              <a:gd name="connsiteY0" fmla="*/ 252469 h 6388378"/>
              <a:gd name="connsiteX1" fmla="*/ 5560450 w 5560450"/>
              <a:gd name="connsiteY1" fmla="*/ 20976 h 6388378"/>
              <a:gd name="connsiteX2" fmla="*/ 5554663 w 5560450"/>
              <a:gd name="connsiteY2" fmla="*/ 4414894 h 6388378"/>
              <a:gd name="connsiteX3" fmla="*/ 0 w 5560450"/>
              <a:gd name="connsiteY3" fmla="*/ 6388378 h 6388378"/>
              <a:gd name="connsiteX4" fmla="*/ 0 w 5560450"/>
              <a:gd name="connsiteY4" fmla="*/ 252469 h 6388378"/>
              <a:gd name="connsiteX0" fmla="*/ 0 w 5563625"/>
              <a:gd name="connsiteY0" fmla="*/ 189244 h 6401353"/>
              <a:gd name="connsiteX1" fmla="*/ 5563625 w 5563625"/>
              <a:gd name="connsiteY1" fmla="*/ 33951 h 6401353"/>
              <a:gd name="connsiteX2" fmla="*/ 5557838 w 5563625"/>
              <a:gd name="connsiteY2" fmla="*/ 4427869 h 6401353"/>
              <a:gd name="connsiteX3" fmla="*/ 3175 w 5563625"/>
              <a:gd name="connsiteY3" fmla="*/ 6401353 h 6401353"/>
              <a:gd name="connsiteX4" fmla="*/ 0 w 5563625"/>
              <a:gd name="connsiteY4" fmla="*/ 189244 h 6401353"/>
              <a:gd name="connsiteX0" fmla="*/ 0 w 5563625"/>
              <a:gd name="connsiteY0" fmla="*/ 249661 h 6461770"/>
              <a:gd name="connsiteX1" fmla="*/ 5563625 w 5563625"/>
              <a:gd name="connsiteY1" fmla="*/ 21343 h 6461770"/>
              <a:gd name="connsiteX2" fmla="*/ 5557838 w 5563625"/>
              <a:gd name="connsiteY2" fmla="*/ 4488286 h 6461770"/>
              <a:gd name="connsiteX3" fmla="*/ 3175 w 5563625"/>
              <a:gd name="connsiteY3" fmla="*/ 6461770 h 6461770"/>
              <a:gd name="connsiteX4" fmla="*/ 0 w 5563625"/>
              <a:gd name="connsiteY4" fmla="*/ 249661 h 6461770"/>
              <a:gd name="connsiteX0" fmla="*/ 0 w 5563625"/>
              <a:gd name="connsiteY0" fmla="*/ 228318 h 6440427"/>
              <a:gd name="connsiteX1" fmla="*/ 5563625 w 5563625"/>
              <a:gd name="connsiteY1" fmla="*/ 0 h 6440427"/>
              <a:gd name="connsiteX2" fmla="*/ 5557838 w 5563625"/>
              <a:gd name="connsiteY2" fmla="*/ 4466943 h 6440427"/>
              <a:gd name="connsiteX3" fmla="*/ 3175 w 5563625"/>
              <a:gd name="connsiteY3" fmla="*/ 6440427 h 6440427"/>
              <a:gd name="connsiteX4" fmla="*/ 0 w 5563625"/>
              <a:gd name="connsiteY4" fmla="*/ 228318 h 6440427"/>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1804 h 6443913"/>
              <a:gd name="connsiteX1" fmla="*/ 5563625 w 5563625"/>
              <a:gd name="connsiteY1" fmla="*/ 3486 h 6443913"/>
              <a:gd name="connsiteX2" fmla="*/ 5557838 w 5563625"/>
              <a:gd name="connsiteY2" fmla="*/ 4470429 h 6443913"/>
              <a:gd name="connsiteX3" fmla="*/ 3175 w 5563625"/>
              <a:gd name="connsiteY3" fmla="*/ 6443913 h 6443913"/>
              <a:gd name="connsiteX4" fmla="*/ 0 w 5563625"/>
              <a:gd name="connsiteY4" fmla="*/ 231804 h 6443913"/>
              <a:gd name="connsiteX0" fmla="*/ 0 w 5563625"/>
              <a:gd name="connsiteY0" fmla="*/ 235436 h 6447545"/>
              <a:gd name="connsiteX1" fmla="*/ 5563625 w 5563625"/>
              <a:gd name="connsiteY1" fmla="*/ 7118 h 6447545"/>
              <a:gd name="connsiteX2" fmla="*/ 5557838 w 5563625"/>
              <a:gd name="connsiteY2" fmla="*/ 4474061 h 6447545"/>
              <a:gd name="connsiteX3" fmla="*/ 3175 w 5563625"/>
              <a:gd name="connsiteY3" fmla="*/ 6447545 h 6447545"/>
              <a:gd name="connsiteX4" fmla="*/ 0 w 5563625"/>
              <a:gd name="connsiteY4" fmla="*/ 235436 h 6447545"/>
              <a:gd name="connsiteX0" fmla="*/ 0 w 5563625"/>
              <a:gd name="connsiteY0" fmla="*/ 235436 h 6511045"/>
              <a:gd name="connsiteX1" fmla="*/ 5563625 w 5563625"/>
              <a:gd name="connsiteY1" fmla="*/ 7118 h 6511045"/>
              <a:gd name="connsiteX2" fmla="*/ 5557838 w 5563625"/>
              <a:gd name="connsiteY2" fmla="*/ 4474061 h 6511045"/>
              <a:gd name="connsiteX3" fmla="*/ 3175 w 5563625"/>
              <a:gd name="connsiteY3" fmla="*/ 6511045 h 6511045"/>
              <a:gd name="connsiteX4" fmla="*/ 0 w 5563625"/>
              <a:gd name="connsiteY4" fmla="*/ 235436 h 6511045"/>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629886"/>
              <a:gd name="connsiteX1" fmla="*/ 5563625 w 5563625"/>
              <a:gd name="connsiteY1" fmla="*/ 7118 h 6629886"/>
              <a:gd name="connsiteX2" fmla="*/ 5561013 w 5563625"/>
              <a:gd name="connsiteY2" fmla="*/ 6629886 h 6629886"/>
              <a:gd name="connsiteX3" fmla="*/ 3175 w 5563625"/>
              <a:gd name="connsiteY3" fmla="*/ 6511045 h 6629886"/>
              <a:gd name="connsiteX4" fmla="*/ 0 w 5563625"/>
              <a:gd name="connsiteY4" fmla="*/ 235436 h 6629886"/>
              <a:gd name="connsiteX0" fmla="*/ 0 w 5563625"/>
              <a:gd name="connsiteY0" fmla="*/ 235436 h 6765045"/>
              <a:gd name="connsiteX1" fmla="*/ 5563625 w 5563625"/>
              <a:gd name="connsiteY1" fmla="*/ 7118 h 6765045"/>
              <a:gd name="connsiteX2" fmla="*/ 5561013 w 5563625"/>
              <a:gd name="connsiteY2" fmla="*/ 6629886 h 6765045"/>
              <a:gd name="connsiteX3" fmla="*/ 3175 w 5563625"/>
              <a:gd name="connsiteY3" fmla="*/ 6765045 h 6765045"/>
              <a:gd name="connsiteX4" fmla="*/ 0 w 5563625"/>
              <a:gd name="connsiteY4" fmla="*/ 235436 h 6765045"/>
              <a:gd name="connsiteX0" fmla="*/ 0 w 5592763"/>
              <a:gd name="connsiteY0" fmla="*/ 235436 h 6769586"/>
              <a:gd name="connsiteX1" fmla="*/ 5563625 w 5592763"/>
              <a:gd name="connsiteY1" fmla="*/ 7118 h 6769586"/>
              <a:gd name="connsiteX2" fmla="*/ 5592763 w 5592763"/>
              <a:gd name="connsiteY2" fmla="*/ 6769586 h 6769586"/>
              <a:gd name="connsiteX3" fmla="*/ 3175 w 5592763"/>
              <a:gd name="connsiteY3" fmla="*/ 6765045 h 6769586"/>
              <a:gd name="connsiteX4" fmla="*/ 0 w 5592763"/>
              <a:gd name="connsiteY4" fmla="*/ 235436 h 6769586"/>
              <a:gd name="connsiteX0" fmla="*/ 0 w 5592996"/>
              <a:gd name="connsiteY0" fmla="*/ 235436 h 6769586"/>
              <a:gd name="connsiteX1" fmla="*/ 5563625 w 5592996"/>
              <a:gd name="connsiteY1" fmla="*/ 7118 h 6769586"/>
              <a:gd name="connsiteX2" fmla="*/ 5592763 w 5592996"/>
              <a:gd name="connsiteY2" fmla="*/ 6769586 h 6769586"/>
              <a:gd name="connsiteX3" fmla="*/ 3175 w 5592996"/>
              <a:gd name="connsiteY3" fmla="*/ 6765045 h 6769586"/>
              <a:gd name="connsiteX4" fmla="*/ 0 w 5592996"/>
              <a:gd name="connsiteY4" fmla="*/ 235436 h 6769586"/>
              <a:gd name="connsiteX0" fmla="*/ 0 w 5596404"/>
              <a:gd name="connsiteY0" fmla="*/ 235436 h 6769586"/>
              <a:gd name="connsiteX1" fmla="*/ 5563625 w 5596404"/>
              <a:gd name="connsiteY1" fmla="*/ 7118 h 6769586"/>
              <a:gd name="connsiteX2" fmla="*/ 5592763 w 5596404"/>
              <a:gd name="connsiteY2" fmla="*/ 6769586 h 6769586"/>
              <a:gd name="connsiteX3" fmla="*/ 3175 w 5596404"/>
              <a:gd name="connsiteY3" fmla="*/ 6765045 h 6769586"/>
              <a:gd name="connsiteX4" fmla="*/ 0 w 5596404"/>
              <a:gd name="connsiteY4" fmla="*/ 235436 h 6769586"/>
              <a:gd name="connsiteX0" fmla="*/ 0 w 5568711"/>
              <a:gd name="connsiteY0" fmla="*/ 235436 h 6775936"/>
              <a:gd name="connsiteX1" fmla="*/ 5563625 w 5568711"/>
              <a:gd name="connsiteY1" fmla="*/ 7118 h 6775936"/>
              <a:gd name="connsiteX2" fmla="*/ 5561013 w 5568711"/>
              <a:gd name="connsiteY2" fmla="*/ 6775936 h 6775936"/>
              <a:gd name="connsiteX3" fmla="*/ 3175 w 5568711"/>
              <a:gd name="connsiteY3" fmla="*/ 6765045 h 6775936"/>
              <a:gd name="connsiteX4" fmla="*/ 0 w 5568711"/>
              <a:gd name="connsiteY4" fmla="*/ 235436 h 6775936"/>
              <a:gd name="connsiteX0" fmla="*/ 0 w 5584676"/>
              <a:gd name="connsiteY0" fmla="*/ 235436 h 6782286"/>
              <a:gd name="connsiteX1" fmla="*/ 5563625 w 5584676"/>
              <a:gd name="connsiteY1" fmla="*/ 7118 h 6782286"/>
              <a:gd name="connsiteX2" fmla="*/ 5580063 w 5584676"/>
              <a:gd name="connsiteY2" fmla="*/ 6782286 h 6782286"/>
              <a:gd name="connsiteX3" fmla="*/ 3175 w 5584676"/>
              <a:gd name="connsiteY3" fmla="*/ 6765045 h 6782286"/>
              <a:gd name="connsiteX4" fmla="*/ 0 w 5584676"/>
              <a:gd name="connsiteY4" fmla="*/ 235436 h 6782286"/>
              <a:gd name="connsiteX0" fmla="*/ 0 w 5564590"/>
              <a:gd name="connsiteY0" fmla="*/ 235436 h 6782286"/>
              <a:gd name="connsiteX1" fmla="*/ 5563625 w 5564590"/>
              <a:gd name="connsiteY1" fmla="*/ 7118 h 6782286"/>
              <a:gd name="connsiteX2" fmla="*/ 5554663 w 5564590"/>
              <a:gd name="connsiteY2" fmla="*/ 6782286 h 6782286"/>
              <a:gd name="connsiteX3" fmla="*/ 3175 w 5564590"/>
              <a:gd name="connsiteY3" fmla="*/ 6765045 h 6782286"/>
              <a:gd name="connsiteX4" fmla="*/ 0 w 5564590"/>
              <a:gd name="connsiteY4" fmla="*/ 235436 h 678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4590" h="6782286">
                <a:moveTo>
                  <a:pt x="0" y="235436"/>
                </a:moveTo>
                <a:cubicBezTo>
                  <a:pt x="1801879" y="36738"/>
                  <a:pt x="3376164" y="-22302"/>
                  <a:pt x="5563625" y="7118"/>
                </a:cubicBezTo>
                <a:cubicBezTo>
                  <a:pt x="5560984" y="278894"/>
                  <a:pt x="5571773" y="6782727"/>
                  <a:pt x="5554663" y="6782286"/>
                </a:cubicBezTo>
                <a:lnTo>
                  <a:pt x="3175" y="6765045"/>
                </a:lnTo>
                <a:cubicBezTo>
                  <a:pt x="2117" y="4694342"/>
                  <a:pt x="1058" y="2306139"/>
                  <a:pt x="0" y="235436"/>
                </a:cubicBezTo>
                <a:close/>
              </a:path>
            </a:pathLst>
          </a:custGeom>
          <a:pattFill prst="lgCheck">
            <a:fgClr>
              <a:schemeClr val="bg2"/>
            </a:fgClr>
            <a:bgClr>
              <a:schemeClr val="bg1"/>
            </a:bgClr>
          </a:pattFill>
          <a:effectLst/>
        </p:spPr>
        <p:txBody>
          <a:bodyPr/>
          <a:lstStyle>
            <a:lvl1pPr marL="0" indent="0">
              <a:buNone/>
              <a:defRPr/>
            </a:lvl1pPr>
          </a:lstStyle>
          <a:p>
            <a:br>
              <a:rPr lang="nb-NO" dirty="0"/>
            </a:br>
            <a:br>
              <a:rPr lang="nb-NO" dirty="0"/>
            </a:br>
            <a:br>
              <a:rPr lang="nb-NO" dirty="0"/>
            </a:br>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5958923" y="3038552"/>
            <a:ext cx="5563625" cy="2835775"/>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4248265174"/>
      </p:ext>
    </p:extLst>
  </p:cSld>
  <p:clrMapOvr>
    <a:masterClrMapping/>
  </p:clrMapOvr>
  <p:transition spd="slow">
    <p:cove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lde venstre, overskrift og tek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8AD7188-E77F-AE4D-97BE-DD42B6A8387A}"/>
              </a:ext>
            </a:extLst>
          </p:cNvPr>
          <p:cNvSpPr>
            <a:spLocks noGrp="1"/>
          </p:cNvSpPr>
          <p:nvPr>
            <p:ph type="body" sz="quarter" idx="11" hasCustomPrompt="1"/>
          </p:nvPr>
        </p:nvSpPr>
        <p:spPr>
          <a:xfrm>
            <a:off x="820527" y="1994946"/>
            <a:ext cx="5416241" cy="876378"/>
          </a:xfrm>
          <a:prstGeom prst="rect">
            <a:avLst/>
          </a:prstGeom>
        </p:spPr>
        <p:txBody>
          <a:bodyPr anchor="b"/>
          <a:lstStyle>
            <a:lvl1pPr marL="0" indent="0" algn="r">
              <a:buNone/>
              <a:defRPr sz="5000" b="1">
                <a:solidFill>
                  <a:schemeClr val="tx2"/>
                </a:solidFill>
              </a:defRPr>
            </a:lvl1pPr>
          </a:lstStyle>
          <a:p>
            <a:pPr lvl="0"/>
            <a:r>
              <a:rPr lang="nb-NO" dirty="0" err="1"/>
              <a:t>Title</a:t>
            </a:r>
            <a:endParaRPr lang="nb-NO" dirty="0"/>
          </a:p>
        </p:txBody>
      </p:sp>
      <p:sp>
        <p:nvSpPr>
          <p:cNvPr id="5" name="Text Placeholder 4">
            <a:extLst>
              <a:ext uri="{FF2B5EF4-FFF2-40B4-BE49-F238E27FC236}">
                <a16:creationId xmlns:a16="http://schemas.microsoft.com/office/drawing/2014/main" id="{84872A55-73BC-D24A-8AAD-88CEF1326270}"/>
              </a:ext>
            </a:extLst>
          </p:cNvPr>
          <p:cNvSpPr>
            <a:spLocks noGrp="1"/>
          </p:cNvSpPr>
          <p:nvPr>
            <p:ph type="body" sz="quarter" idx="12" hasCustomPrompt="1"/>
          </p:nvPr>
        </p:nvSpPr>
        <p:spPr>
          <a:xfrm>
            <a:off x="820527" y="2885129"/>
            <a:ext cx="5416241" cy="3100035"/>
          </a:xfrm>
          <a:prstGeom prst="rect">
            <a:avLst/>
          </a:prstGeom>
        </p:spPr>
        <p:txBody>
          <a:bodyPr/>
          <a:lstStyle>
            <a:lvl1pPr marL="0" indent="0" algn="r">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3" name="Picture Placeholder 2">
            <a:extLst>
              <a:ext uri="{FF2B5EF4-FFF2-40B4-BE49-F238E27FC236}">
                <a16:creationId xmlns:a16="http://schemas.microsoft.com/office/drawing/2014/main" id="{E7DB265C-B6A3-1627-C495-BEEBA52408C8}"/>
              </a:ext>
            </a:extLst>
          </p:cNvPr>
          <p:cNvSpPr>
            <a:spLocks noGrp="1"/>
          </p:cNvSpPr>
          <p:nvPr>
            <p:ph type="pic" sz="quarter" idx="13" hasCustomPrompt="1"/>
          </p:nvPr>
        </p:nvSpPr>
        <p:spPr>
          <a:xfrm>
            <a:off x="6645725" y="128351"/>
            <a:ext cx="5555800" cy="6756334"/>
          </a:xfrm>
          <a:custGeom>
            <a:avLst/>
            <a:gdLst>
              <a:gd name="connsiteX0" fmla="*/ 604 w 5555800"/>
              <a:gd name="connsiteY0" fmla="*/ 0 h 6756334"/>
              <a:gd name="connsiteX1" fmla="*/ 1046678 w 5555800"/>
              <a:gd name="connsiteY1" fmla="*/ 31606 h 6756334"/>
              <a:gd name="connsiteX2" fmla="*/ 5546275 w 5555800"/>
              <a:gd name="connsiteY2" fmla="*/ 112263 h 6756334"/>
              <a:gd name="connsiteX3" fmla="*/ 5546275 w 5555800"/>
              <a:gd name="connsiteY3" fmla="*/ 105896 h 6756334"/>
              <a:gd name="connsiteX4" fmla="*/ 5549704 w 5555800"/>
              <a:gd name="connsiteY4" fmla="*/ 105964 h 6756334"/>
              <a:gd name="connsiteX5" fmla="*/ 5555800 w 5555800"/>
              <a:gd name="connsiteY5" fmla="*/ 6740317 h 6756334"/>
              <a:gd name="connsiteX6" fmla="*/ 2858701 w 5555800"/>
              <a:gd name="connsiteY6" fmla="*/ 6753779 h 6756334"/>
              <a:gd name="connsiteX7" fmla="*/ 1201 w 5555800"/>
              <a:gd name="connsiteY7" fmla="*/ 6740952 h 6756334"/>
              <a:gd name="connsiteX8" fmla="*/ 1558 w 5555800"/>
              <a:gd name="connsiteY8" fmla="*/ 93801 h 675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55800" h="6756334">
                <a:moveTo>
                  <a:pt x="604" y="0"/>
                </a:moveTo>
                <a:lnTo>
                  <a:pt x="1046678" y="31606"/>
                </a:lnTo>
                <a:cubicBezTo>
                  <a:pt x="2500206" y="80213"/>
                  <a:pt x="3963580" y="133888"/>
                  <a:pt x="5546275" y="112263"/>
                </a:cubicBezTo>
                <a:lnTo>
                  <a:pt x="5546275" y="105896"/>
                </a:lnTo>
                <a:lnTo>
                  <a:pt x="5549704" y="105964"/>
                </a:lnTo>
                <a:cubicBezTo>
                  <a:pt x="5551736" y="2205232"/>
                  <a:pt x="5553768" y="4641049"/>
                  <a:pt x="5555800" y="6740317"/>
                </a:cubicBezTo>
                <a:cubicBezTo>
                  <a:pt x="5387525" y="6767918"/>
                  <a:pt x="2854510" y="6750816"/>
                  <a:pt x="2858701" y="6753779"/>
                </a:cubicBezTo>
                <a:cubicBezTo>
                  <a:pt x="2836899" y="6742688"/>
                  <a:pt x="714518" y="6753694"/>
                  <a:pt x="1201" y="6740952"/>
                </a:cubicBezTo>
                <a:cubicBezTo>
                  <a:pt x="-4213" y="5559893"/>
                  <a:pt x="10994" y="1208592"/>
                  <a:pt x="1558" y="93801"/>
                </a:cubicBezTo>
                <a:close/>
              </a:path>
            </a:pathLst>
          </a:custGeom>
          <a:pattFill prst="lgCheck">
            <a:fgClr>
              <a:schemeClr val="bg2"/>
            </a:fgClr>
            <a:bgClr>
              <a:schemeClr val="bg1"/>
            </a:bgClr>
          </a:pattFill>
          <a:effectLst/>
        </p:spPr>
        <p:txBody>
          <a:bodyPr wrap="square">
            <a:noAutofit/>
          </a:bodyPr>
          <a:lstStyle>
            <a:lvl1pPr marL="0" indent="0">
              <a:buNone/>
              <a:defRPr/>
            </a:lvl1pPr>
          </a:lstStyle>
          <a:p>
            <a:r>
              <a:rPr lang="en-US" dirty="0"/>
              <a:t>Press the icon</a:t>
            </a:r>
            <a:br>
              <a:rPr lang="en-US" dirty="0"/>
            </a:br>
            <a:r>
              <a:rPr lang="en-US" dirty="0"/>
              <a:t>to insert image</a:t>
            </a:r>
            <a:endParaRPr lang="nb-NO" dirty="0"/>
          </a:p>
        </p:txBody>
      </p:sp>
    </p:spTree>
    <p:extLst>
      <p:ext uri="{BB962C8B-B14F-4D97-AF65-F5344CB8AC3E}">
        <p14:creationId xmlns:p14="http://schemas.microsoft.com/office/powerpoint/2010/main" val="3699274159"/>
      </p:ext>
    </p:extLst>
  </p:cSld>
  <p:clrMapOvr>
    <a:masterClrMapping/>
  </p:clrMapOvr>
  <p:transition spd="slow">
    <p:cove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lde og tekst fullskjerm">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2CB540-E6DD-1EA8-B9FE-BE27582D4A46}"/>
              </a:ext>
            </a:extLst>
          </p:cNvPr>
          <p:cNvSpPr>
            <a:spLocks noGrp="1"/>
          </p:cNvSpPr>
          <p:nvPr>
            <p:ph type="pic" sz="quarter" idx="10" hasCustomPrompt="1"/>
          </p:nvPr>
        </p:nvSpPr>
        <p:spPr>
          <a:xfrm>
            <a:off x="-69659" y="92845"/>
            <a:ext cx="12336936" cy="6816741"/>
          </a:xfrm>
          <a:custGeom>
            <a:avLst/>
            <a:gdLst>
              <a:gd name="connsiteX0" fmla="*/ 4835699 w 12336936"/>
              <a:gd name="connsiteY0" fmla="*/ 470 h 6816741"/>
              <a:gd name="connsiteX1" fmla="*/ 12261659 w 12336936"/>
              <a:gd name="connsiteY1" fmla="*/ 147770 h 6816741"/>
              <a:gd name="connsiteX2" fmla="*/ 12261659 w 12336936"/>
              <a:gd name="connsiteY2" fmla="*/ 137667 h 6816741"/>
              <a:gd name="connsiteX3" fmla="*/ 12326915 w 12336936"/>
              <a:gd name="connsiteY3" fmla="*/ 137670 h 6816741"/>
              <a:gd name="connsiteX4" fmla="*/ 12318583 w 12336936"/>
              <a:gd name="connsiteY4" fmla="*/ 6816741 h 6816741"/>
              <a:gd name="connsiteX5" fmla="*/ 87 w 12336936"/>
              <a:gd name="connsiteY5" fmla="*/ 6799445 h 6816741"/>
              <a:gd name="connsiteX6" fmla="*/ 6851 w 12336936"/>
              <a:gd name="connsiteY6" fmla="*/ 226490 h 6816741"/>
              <a:gd name="connsiteX7" fmla="*/ 69659 w 12336936"/>
              <a:gd name="connsiteY7" fmla="*/ 220047 h 6816741"/>
              <a:gd name="connsiteX8" fmla="*/ 69659 w 12336936"/>
              <a:gd name="connsiteY8" fmla="*/ 238386 h 6816741"/>
              <a:gd name="connsiteX9" fmla="*/ 4835699 w 12336936"/>
              <a:gd name="connsiteY9" fmla="*/ 470 h 681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36936" h="6816741">
                <a:moveTo>
                  <a:pt x="4835699" y="470"/>
                </a:moveTo>
                <a:cubicBezTo>
                  <a:pt x="7317455" y="10687"/>
                  <a:pt x="9623835" y="183811"/>
                  <a:pt x="12261659" y="147770"/>
                </a:cubicBezTo>
                <a:lnTo>
                  <a:pt x="12261659" y="137667"/>
                </a:lnTo>
                <a:lnTo>
                  <a:pt x="12326915" y="137670"/>
                </a:lnTo>
                <a:cubicBezTo>
                  <a:pt x="12348072" y="2597159"/>
                  <a:pt x="12331055" y="4623229"/>
                  <a:pt x="12318583" y="6816741"/>
                </a:cubicBezTo>
                <a:lnTo>
                  <a:pt x="87" y="6799445"/>
                </a:lnTo>
                <a:cubicBezTo>
                  <a:pt x="-971" y="4728742"/>
                  <a:pt x="7909" y="2297193"/>
                  <a:pt x="6851" y="226490"/>
                </a:cubicBezTo>
                <a:lnTo>
                  <a:pt x="69659" y="220047"/>
                </a:lnTo>
                <a:lnTo>
                  <a:pt x="69659" y="238386"/>
                </a:lnTo>
                <a:cubicBezTo>
                  <a:pt x="1794456" y="46856"/>
                  <a:pt x="3346645" y="-5660"/>
                  <a:pt x="4835699" y="470"/>
                </a:cubicBezTo>
                <a:close/>
              </a:path>
            </a:pathLst>
          </a:custGeom>
          <a:pattFill prst="lgCheck">
            <a:fgClr>
              <a:schemeClr val="bg2"/>
            </a:fgClr>
            <a:bgClr>
              <a:schemeClr val="bg1"/>
            </a:bgClr>
          </a:pattFill>
          <a:effectLst/>
        </p:spPr>
        <p:txBody>
          <a:bodyPr wrap="square">
            <a:noAutofit/>
          </a:bodyPr>
          <a:lstStyle>
            <a:lvl1pPr marL="0" indent="0">
              <a:buNone/>
              <a:defRPr sz="2000">
                <a:solidFill>
                  <a:schemeClr val="tx1"/>
                </a:solidFill>
              </a:defRPr>
            </a:lvl1pPr>
          </a:lstStyle>
          <a:p>
            <a:br>
              <a:rPr lang="nb-NO" dirty="0"/>
            </a:br>
            <a:r>
              <a:rPr lang="nb-NO" dirty="0"/>
              <a:t>              Press </a:t>
            </a:r>
            <a:r>
              <a:rPr lang="nb-NO" dirty="0" err="1"/>
              <a:t>the</a:t>
            </a:r>
            <a:r>
              <a:rPr lang="nb-NO" dirty="0"/>
              <a:t> </a:t>
            </a:r>
            <a:r>
              <a:rPr lang="nb-NO" dirty="0" err="1"/>
              <a:t>icon</a:t>
            </a:r>
            <a:r>
              <a:rPr lang="nb-NO" dirty="0"/>
              <a:t> to </a:t>
            </a:r>
            <a:r>
              <a:rPr lang="nb-NO" dirty="0" err="1"/>
              <a:t>insert</a:t>
            </a:r>
            <a:r>
              <a:rPr lang="nb-NO" dirty="0"/>
              <a:t> image</a:t>
            </a:r>
          </a:p>
        </p:txBody>
      </p:sp>
      <p:sp>
        <p:nvSpPr>
          <p:cNvPr id="7" name="Text Placeholder 4">
            <a:extLst>
              <a:ext uri="{FF2B5EF4-FFF2-40B4-BE49-F238E27FC236}">
                <a16:creationId xmlns:a16="http://schemas.microsoft.com/office/drawing/2014/main" id="{C7B4EA86-E703-DC40-81E1-563572BAE55C}"/>
              </a:ext>
            </a:extLst>
          </p:cNvPr>
          <p:cNvSpPr>
            <a:spLocks noGrp="1"/>
          </p:cNvSpPr>
          <p:nvPr>
            <p:ph type="body" sz="quarter" idx="13" hasCustomPrompt="1"/>
          </p:nvPr>
        </p:nvSpPr>
        <p:spPr>
          <a:xfrm>
            <a:off x="947736" y="1623379"/>
            <a:ext cx="10296525" cy="876378"/>
          </a:xfrm>
          <a:prstGeom prst="rect">
            <a:avLst/>
          </a:prstGeom>
        </p:spPr>
        <p:txBody>
          <a:bodyPr/>
          <a:lstStyle>
            <a:lvl1pPr marL="0" indent="0" algn="l">
              <a:buNone/>
              <a:defRPr sz="5400" b="1">
                <a:solidFill>
                  <a:schemeClr val="tx2"/>
                </a:solidFill>
              </a:defRPr>
            </a:lvl1pPr>
          </a:lstStyle>
          <a:p>
            <a:pPr lvl="0"/>
            <a:r>
              <a:rPr lang="nb-NO" dirty="0" err="1"/>
              <a:t>Title</a:t>
            </a:r>
            <a:endParaRPr lang="nb-NO" dirty="0"/>
          </a:p>
        </p:txBody>
      </p:sp>
      <p:sp>
        <p:nvSpPr>
          <p:cNvPr id="3" name="Text Placeholder 2">
            <a:extLst>
              <a:ext uri="{FF2B5EF4-FFF2-40B4-BE49-F238E27FC236}">
                <a16:creationId xmlns:a16="http://schemas.microsoft.com/office/drawing/2014/main" id="{5AD4B741-2AD2-8F4D-996C-F33E5B10A74E}"/>
              </a:ext>
            </a:extLst>
          </p:cNvPr>
          <p:cNvSpPr>
            <a:spLocks noGrp="1"/>
          </p:cNvSpPr>
          <p:nvPr>
            <p:ph type="body" sz="quarter" idx="14" hasCustomPrompt="1"/>
          </p:nvPr>
        </p:nvSpPr>
        <p:spPr>
          <a:xfrm>
            <a:off x="1019276" y="3872435"/>
            <a:ext cx="8593137" cy="1984375"/>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t>
            </a:r>
            <a:r>
              <a:rPr lang="nb-NO" dirty="0" err="1"/>
              <a:t>that</a:t>
            </a:r>
            <a:r>
              <a:rPr lang="nb-NO" dirty="0"/>
              <a:t> </a:t>
            </a:r>
            <a:r>
              <a:rPr lang="nb-NO" dirty="0" err="1"/>
              <a:t>text</a:t>
            </a:r>
            <a:r>
              <a:rPr lang="nb-NO" dirty="0"/>
              <a:t> </a:t>
            </a:r>
            <a:r>
              <a:rPr lang="nb-NO" dirty="0" err="1"/>
              <a:t>on</a:t>
            </a:r>
            <a:r>
              <a:rPr lang="nb-NO" dirty="0"/>
              <a:t> </a:t>
            </a:r>
            <a:r>
              <a:rPr lang="nb-NO" dirty="0" err="1"/>
              <a:t>top</a:t>
            </a:r>
            <a:r>
              <a:rPr lang="nb-NO" dirty="0"/>
              <a:t> </a:t>
            </a:r>
            <a:r>
              <a:rPr lang="nb-NO" dirty="0" err="1"/>
              <a:t>of</a:t>
            </a:r>
            <a:r>
              <a:rPr lang="nb-NO" dirty="0"/>
              <a:t> images </a:t>
            </a:r>
            <a:r>
              <a:rPr lang="nb-NO" dirty="0" err="1"/>
              <a:t>influences</a:t>
            </a:r>
            <a:r>
              <a:rPr lang="nb-NO" dirty="0"/>
              <a:t> </a:t>
            </a:r>
            <a:r>
              <a:rPr lang="nb-NO" dirty="0" err="1"/>
              <a:t>the</a:t>
            </a:r>
            <a:r>
              <a:rPr lang="nb-NO" dirty="0"/>
              <a:t> </a:t>
            </a:r>
            <a:r>
              <a:rPr lang="nb-NO" dirty="0" err="1"/>
              <a:t>readability</a:t>
            </a:r>
            <a:r>
              <a:rPr lang="nb-NO" dirty="0"/>
              <a:t>. Place </a:t>
            </a:r>
            <a:r>
              <a:rPr lang="nb-NO" dirty="0" err="1"/>
              <a:t>the</a:t>
            </a:r>
            <a:r>
              <a:rPr lang="nb-NO" dirty="0"/>
              <a:t> </a:t>
            </a:r>
            <a:r>
              <a:rPr lang="nb-NO" dirty="0" err="1"/>
              <a:t>text</a:t>
            </a:r>
            <a:r>
              <a:rPr lang="nb-NO" dirty="0"/>
              <a:t> </a:t>
            </a:r>
            <a:r>
              <a:rPr lang="nb-NO" dirty="0" err="1"/>
              <a:t>where</a:t>
            </a:r>
            <a:r>
              <a:rPr lang="nb-NO" dirty="0"/>
              <a:t> </a:t>
            </a:r>
            <a:r>
              <a:rPr lang="nb-NO" dirty="0" err="1"/>
              <a:t>the</a:t>
            </a:r>
            <a:r>
              <a:rPr lang="nb-NO" dirty="0"/>
              <a:t> contrast is best.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Tree>
    <p:extLst>
      <p:ext uri="{BB962C8B-B14F-4D97-AF65-F5344CB8AC3E}">
        <p14:creationId xmlns:p14="http://schemas.microsoft.com/office/powerpoint/2010/main" val="19729926"/>
      </p:ext>
    </p:extLst>
  </p:cSld>
  <p:clrMapOvr>
    <a:masterClrMapping/>
  </p:clrMapOvr>
  <p:transition spd="slow">
    <p:cove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ideo fullskjerm">
    <p:spTree>
      <p:nvGrpSpPr>
        <p:cNvPr id="1" name=""/>
        <p:cNvGrpSpPr/>
        <p:nvPr/>
      </p:nvGrpSpPr>
      <p:grpSpPr>
        <a:xfrm>
          <a:off x="0" y="0"/>
          <a:ext cx="0" cy="0"/>
          <a:chOff x="0" y="0"/>
          <a:chExt cx="0" cy="0"/>
        </a:xfrm>
      </p:grpSpPr>
      <p:sp>
        <p:nvSpPr>
          <p:cNvPr id="2" name="Media Placeholder 1">
            <a:extLst>
              <a:ext uri="{FF2B5EF4-FFF2-40B4-BE49-F238E27FC236}">
                <a16:creationId xmlns:a16="http://schemas.microsoft.com/office/drawing/2014/main" id="{A956E53B-E04F-C1BE-4145-F80F09C0B7C0}"/>
              </a:ext>
            </a:extLst>
          </p:cNvPr>
          <p:cNvSpPr>
            <a:spLocks noGrp="1"/>
          </p:cNvSpPr>
          <p:nvPr>
            <p:ph type="media" sz="quarter" idx="11" hasCustomPrompt="1"/>
          </p:nvPr>
        </p:nvSpPr>
        <p:spPr>
          <a:xfrm>
            <a:off x="-3173" y="93887"/>
            <a:ext cx="12209642" cy="6771938"/>
          </a:xfrm>
          <a:custGeom>
            <a:avLst/>
            <a:gdLst>
              <a:gd name="connsiteX0" fmla="*/ 4573199 w 12209642"/>
              <a:gd name="connsiteY0" fmla="*/ 0 h 6771938"/>
              <a:gd name="connsiteX1" fmla="*/ 5835536 w 12209642"/>
              <a:gd name="connsiteY1" fmla="*/ 13751 h 6771938"/>
              <a:gd name="connsiteX2" fmla="*/ 5916037 w 12209642"/>
              <a:gd name="connsiteY2" fmla="*/ 15413 h 6771938"/>
              <a:gd name="connsiteX3" fmla="*/ 6663572 w 12209642"/>
              <a:gd name="connsiteY3" fmla="*/ 34889 h 6771938"/>
              <a:gd name="connsiteX4" fmla="*/ 7695576 w 12209642"/>
              <a:gd name="connsiteY4" fmla="*/ 66070 h 6771938"/>
              <a:gd name="connsiteX5" fmla="*/ 12195173 w 12209642"/>
              <a:gd name="connsiteY5" fmla="*/ 146727 h 6771938"/>
              <a:gd name="connsiteX6" fmla="*/ 12195173 w 12209642"/>
              <a:gd name="connsiteY6" fmla="*/ 146152 h 6771938"/>
              <a:gd name="connsiteX7" fmla="*/ 12200794 w 12209642"/>
              <a:gd name="connsiteY7" fmla="*/ 146152 h 6771938"/>
              <a:gd name="connsiteX8" fmla="*/ 12187652 w 12209642"/>
              <a:gd name="connsiteY8" fmla="*/ 6771938 h 6771938"/>
              <a:gd name="connsiteX9" fmla="*/ 3175 w 12209642"/>
              <a:gd name="connsiteY9" fmla="*/ 6770931 h 6771938"/>
              <a:gd name="connsiteX10" fmla="*/ 0 w 12209642"/>
              <a:gd name="connsiteY10" fmla="*/ 234972 h 6771938"/>
              <a:gd name="connsiteX11" fmla="*/ 3173 w 12209642"/>
              <a:gd name="connsiteY11" fmla="*/ 234645 h 6771938"/>
              <a:gd name="connsiteX12" fmla="*/ 3173 w 12209642"/>
              <a:gd name="connsiteY12" fmla="*/ 237343 h 6771938"/>
              <a:gd name="connsiteX13" fmla="*/ 851695 w 12209642"/>
              <a:gd name="connsiteY13" fmla="*/ 152790 h 6771938"/>
              <a:gd name="connsiteX14" fmla="*/ 1373141 w 12209642"/>
              <a:gd name="connsiteY14" fmla="*/ 112474 h 6771938"/>
              <a:gd name="connsiteX15" fmla="*/ 1744648 w 12209642"/>
              <a:gd name="connsiteY15" fmla="*/ 87156 h 6771938"/>
              <a:gd name="connsiteX16" fmla="*/ 3122726 w 12209642"/>
              <a:gd name="connsiteY16" fmla="*/ 21270 h 6771938"/>
              <a:gd name="connsiteX17" fmla="*/ 3334026 w 12209642"/>
              <a:gd name="connsiteY17" fmla="*/ 14354 h 6771938"/>
              <a:gd name="connsiteX18" fmla="*/ 4018918 w 12209642"/>
              <a:gd name="connsiteY18" fmla="*/ 1621 h 6771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9642" h="6771938">
                <a:moveTo>
                  <a:pt x="4573199" y="0"/>
                </a:moveTo>
                <a:lnTo>
                  <a:pt x="5835536" y="13751"/>
                </a:lnTo>
                <a:lnTo>
                  <a:pt x="5916037" y="15413"/>
                </a:lnTo>
                <a:lnTo>
                  <a:pt x="6663572" y="34889"/>
                </a:lnTo>
                <a:lnTo>
                  <a:pt x="7695576" y="66070"/>
                </a:lnTo>
                <a:cubicBezTo>
                  <a:pt x="9149104" y="114677"/>
                  <a:pt x="10612478" y="168352"/>
                  <a:pt x="12195173" y="146727"/>
                </a:cubicBezTo>
                <a:lnTo>
                  <a:pt x="12195173" y="146152"/>
                </a:lnTo>
                <a:lnTo>
                  <a:pt x="12200794" y="146152"/>
                </a:lnTo>
                <a:cubicBezTo>
                  <a:pt x="12221951" y="2605641"/>
                  <a:pt x="12200124" y="4578426"/>
                  <a:pt x="12187652" y="6771938"/>
                </a:cubicBezTo>
                <a:lnTo>
                  <a:pt x="3175" y="6770931"/>
                </a:lnTo>
                <a:cubicBezTo>
                  <a:pt x="2117" y="4700228"/>
                  <a:pt x="1058" y="2305675"/>
                  <a:pt x="0" y="234972"/>
                </a:cubicBezTo>
                <a:lnTo>
                  <a:pt x="3173" y="234645"/>
                </a:lnTo>
                <a:lnTo>
                  <a:pt x="3173" y="237343"/>
                </a:lnTo>
                <a:cubicBezTo>
                  <a:pt x="290639" y="205421"/>
                  <a:pt x="573311" y="177361"/>
                  <a:pt x="851695" y="152790"/>
                </a:cubicBezTo>
                <a:lnTo>
                  <a:pt x="1373141" y="112474"/>
                </a:lnTo>
                <a:lnTo>
                  <a:pt x="1744648" y="87156"/>
                </a:lnTo>
                <a:cubicBezTo>
                  <a:pt x="2231619" y="57252"/>
                  <a:pt x="2704419" y="35906"/>
                  <a:pt x="3122726" y="21270"/>
                </a:cubicBezTo>
                <a:lnTo>
                  <a:pt x="3334026" y="14354"/>
                </a:lnTo>
                <a:lnTo>
                  <a:pt x="4018918" y="1621"/>
                </a:lnTo>
                <a:close/>
              </a:path>
            </a:pathLst>
          </a:custGeom>
          <a:pattFill prst="lgCheck">
            <a:fgClr>
              <a:schemeClr val="bg1">
                <a:lumMod val="85000"/>
              </a:schemeClr>
            </a:fgClr>
            <a:bgClr>
              <a:schemeClr val="bg1"/>
            </a:bgClr>
          </a:pattFill>
        </p:spPr>
        <p:txBody>
          <a:bodyPr wrap="square">
            <a:noAutofit/>
          </a:bodyPr>
          <a:lstStyle>
            <a:lvl1pPr marL="0" indent="0">
              <a:buNone/>
              <a:defRPr/>
            </a:lvl1pPr>
          </a:lstStyle>
          <a:p>
            <a:r>
              <a:rPr lang="nb-NO" dirty="0"/>
              <a:t>		</a:t>
            </a:r>
          </a:p>
          <a:p>
            <a:endParaRPr lang="nb-NO" dirty="0"/>
          </a:p>
          <a:p>
            <a:r>
              <a:rPr lang="nb-NO" dirty="0"/>
              <a:t>		</a:t>
            </a:r>
          </a:p>
          <a:p>
            <a:endParaRPr lang="nb-NO" dirty="0"/>
          </a:p>
          <a:p>
            <a:r>
              <a:rPr lang="nb-NO" dirty="0"/>
              <a:t>					Press </a:t>
            </a:r>
            <a:r>
              <a:rPr lang="nb-NO" dirty="0" err="1"/>
              <a:t>the</a:t>
            </a:r>
            <a:r>
              <a:rPr lang="nb-NO" dirty="0"/>
              <a:t> </a:t>
            </a:r>
            <a:r>
              <a:rPr lang="nb-NO" dirty="0" err="1"/>
              <a:t>icon</a:t>
            </a:r>
            <a:r>
              <a:rPr lang="nb-NO" dirty="0"/>
              <a:t> to </a:t>
            </a:r>
            <a:r>
              <a:rPr lang="nb-NO" dirty="0" err="1"/>
              <a:t>insert</a:t>
            </a:r>
            <a:r>
              <a:rPr lang="nb-NO" dirty="0"/>
              <a:t> video</a:t>
            </a:r>
          </a:p>
        </p:txBody>
      </p:sp>
    </p:spTree>
    <p:extLst>
      <p:ext uri="{BB962C8B-B14F-4D97-AF65-F5344CB8AC3E}">
        <p14:creationId xmlns:p14="http://schemas.microsoft.com/office/powerpoint/2010/main" val="2026994986"/>
      </p:ext>
    </p:extLst>
  </p:cSld>
  <p:clrMapOvr>
    <a:masterClrMapping/>
  </p:clrMapOvr>
  <p:transition spd="slow">
    <p:cove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kråbilder">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CB75A9EE-34F2-C04E-A6AA-1C79900F164A}"/>
              </a:ext>
            </a:extLst>
          </p:cNvPr>
          <p:cNvSpPr>
            <a:spLocks noGrp="1"/>
          </p:cNvSpPr>
          <p:nvPr>
            <p:ph type="body" sz="quarter" idx="11" hasCustomPrompt="1"/>
          </p:nvPr>
        </p:nvSpPr>
        <p:spPr>
          <a:xfrm>
            <a:off x="947738" y="1906676"/>
            <a:ext cx="5563625" cy="876378"/>
          </a:xfrm>
          <a:prstGeom prst="rect">
            <a:avLst/>
          </a:prstGeom>
        </p:spPr>
        <p:txBody>
          <a:bodyPr anchor="b"/>
          <a:lstStyle>
            <a:lvl1pPr marL="0" indent="0">
              <a:buNone/>
              <a:defRPr sz="5000" b="1">
                <a:solidFill>
                  <a:schemeClr val="tx2"/>
                </a:solidFill>
              </a:defRPr>
            </a:lvl1pPr>
          </a:lstStyle>
          <a:p>
            <a:pPr lvl="0"/>
            <a:r>
              <a:rPr lang="nb-NO" dirty="0" err="1"/>
              <a:t>Title</a:t>
            </a:r>
            <a:endParaRPr lang="nb-NO" dirty="0"/>
          </a:p>
        </p:txBody>
      </p:sp>
      <p:sp>
        <p:nvSpPr>
          <p:cNvPr id="44" name="Text Placeholder 4">
            <a:extLst>
              <a:ext uri="{FF2B5EF4-FFF2-40B4-BE49-F238E27FC236}">
                <a16:creationId xmlns:a16="http://schemas.microsoft.com/office/drawing/2014/main" id="{B413EE75-C434-F048-A403-D8E34533E7B3}"/>
              </a:ext>
            </a:extLst>
          </p:cNvPr>
          <p:cNvSpPr>
            <a:spLocks noGrp="1"/>
          </p:cNvSpPr>
          <p:nvPr>
            <p:ph type="body" sz="quarter" idx="12" hasCustomPrompt="1"/>
          </p:nvPr>
        </p:nvSpPr>
        <p:spPr>
          <a:xfrm>
            <a:off x="947738" y="2796859"/>
            <a:ext cx="5563625" cy="2651441"/>
          </a:xfrm>
          <a:prstGeom prst="rect">
            <a:avLst/>
          </a:prstGeom>
        </p:spPr>
        <p:txBody>
          <a:bodyPr/>
          <a:lstStyle>
            <a:lvl1pPr marL="0" indent="0">
              <a:buNone/>
              <a:defRPr sz="2000">
                <a:solidFill>
                  <a:schemeClr val="tx1"/>
                </a:solidFill>
              </a:defRPr>
            </a:lvl1pPr>
          </a:lstStyle>
          <a:p>
            <a:pPr lvl="0"/>
            <a:r>
              <a:rPr lang="nb-NO" dirty="0"/>
              <a:t>The </a:t>
            </a:r>
            <a:r>
              <a:rPr lang="nb-NO" dirty="0" err="1"/>
              <a:t>amount</a:t>
            </a:r>
            <a:r>
              <a:rPr lang="nb-NO" dirty="0"/>
              <a:t> </a:t>
            </a:r>
            <a:r>
              <a:rPr lang="nb-NO" dirty="0" err="1"/>
              <a:t>of</a:t>
            </a:r>
            <a:r>
              <a:rPr lang="nb-NO" dirty="0"/>
              <a:t> </a:t>
            </a:r>
            <a:r>
              <a:rPr lang="nb-NO" dirty="0" err="1"/>
              <a:t>text</a:t>
            </a:r>
            <a:r>
              <a:rPr lang="nb-NO" dirty="0"/>
              <a:t> </a:t>
            </a:r>
            <a:r>
              <a:rPr lang="nb-NO" dirty="0" err="1"/>
              <a:t>should</a:t>
            </a:r>
            <a:r>
              <a:rPr lang="nb-NO" dirty="0"/>
              <a:t> be </a:t>
            </a:r>
            <a:r>
              <a:rPr lang="nb-NO" dirty="0" err="1"/>
              <a:t>limited</a:t>
            </a:r>
            <a:r>
              <a:rPr lang="nb-NO" dirty="0"/>
              <a:t>. </a:t>
            </a:r>
            <a:r>
              <a:rPr lang="nb-NO" dirty="0" err="1"/>
              <a:t>Use</a:t>
            </a:r>
            <a:r>
              <a:rPr lang="nb-NO" dirty="0"/>
              <a:t> </a:t>
            </a:r>
            <a:r>
              <a:rPr lang="nb-NO" dirty="0" err="1"/>
              <a:t>the</a:t>
            </a:r>
            <a:r>
              <a:rPr lang="nb-NO" dirty="0"/>
              <a:t> notes </a:t>
            </a:r>
            <a:r>
              <a:rPr lang="nb-NO" dirty="0" err="1"/>
              <a:t>field</a:t>
            </a:r>
            <a:r>
              <a:rPr lang="nb-NO" dirty="0"/>
              <a:t> </a:t>
            </a:r>
            <a:r>
              <a:rPr lang="nb-NO" dirty="0" err="1"/>
              <a:t>actively</a:t>
            </a:r>
            <a:r>
              <a:rPr lang="nb-NO" dirty="0"/>
              <a:t>. </a:t>
            </a:r>
            <a:r>
              <a:rPr lang="nb-NO" dirty="0" err="1"/>
              <a:t>Remember</a:t>
            </a:r>
            <a:r>
              <a:rPr lang="nb-NO" dirty="0"/>
              <a:t> </a:t>
            </a:r>
            <a:r>
              <a:rPr lang="nb-NO" dirty="0" err="1"/>
              <a:t>that</a:t>
            </a:r>
            <a:r>
              <a:rPr lang="nb-NO" dirty="0"/>
              <a:t> </a:t>
            </a:r>
            <a:r>
              <a:rPr lang="nb-NO" dirty="0" err="1"/>
              <a:t>the</a:t>
            </a:r>
            <a:r>
              <a:rPr lang="nb-NO" dirty="0"/>
              <a:t> </a:t>
            </a:r>
            <a:r>
              <a:rPr lang="nb-NO" dirty="0" err="1"/>
              <a:t>recipient</a:t>
            </a:r>
            <a:r>
              <a:rPr lang="nb-NO" dirty="0"/>
              <a:t> </a:t>
            </a:r>
            <a:r>
              <a:rPr lang="nb-NO" dirty="0" err="1"/>
              <a:t>should</a:t>
            </a:r>
            <a:r>
              <a:rPr lang="nb-NO" dirty="0"/>
              <a:t> be </a:t>
            </a:r>
            <a:r>
              <a:rPr lang="nb-NO" dirty="0" err="1"/>
              <a:t>listening</a:t>
            </a:r>
            <a:r>
              <a:rPr lang="nb-NO" dirty="0"/>
              <a:t> </a:t>
            </a:r>
            <a:r>
              <a:rPr lang="nb-NO" dirty="0" err="1"/>
              <a:t>instead</a:t>
            </a:r>
            <a:r>
              <a:rPr lang="nb-NO" dirty="0"/>
              <a:t> </a:t>
            </a:r>
            <a:r>
              <a:rPr lang="nb-NO" dirty="0" err="1"/>
              <a:t>of</a:t>
            </a:r>
            <a:r>
              <a:rPr lang="nb-NO" dirty="0"/>
              <a:t> </a:t>
            </a:r>
            <a:r>
              <a:rPr lang="nb-NO" dirty="0" err="1"/>
              <a:t>reading</a:t>
            </a:r>
            <a:r>
              <a:rPr lang="nb-NO" dirty="0"/>
              <a:t>. </a:t>
            </a:r>
            <a:r>
              <a:rPr lang="nb-NO" dirty="0" err="1"/>
              <a:t>Also</a:t>
            </a:r>
            <a:r>
              <a:rPr lang="nb-NO" dirty="0"/>
              <a:t> </a:t>
            </a:r>
            <a:r>
              <a:rPr lang="nb-NO" dirty="0" err="1"/>
              <a:t>think</a:t>
            </a:r>
            <a:r>
              <a:rPr lang="nb-NO" dirty="0"/>
              <a:t> </a:t>
            </a:r>
            <a:r>
              <a:rPr lang="nb-NO" dirty="0" err="1"/>
              <a:t>about</a:t>
            </a:r>
            <a:r>
              <a:rPr lang="nb-NO" dirty="0"/>
              <a:t> </a:t>
            </a:r>
            <a:r>
              <a:rPr lang="nb-NO" dirty="0" err="1"/>
              <a:t>readability</a:t>
            </a:r>
            <a:r>
              <a:rPr lang="nb-NO" dirty="0"/>
              <a:t>, </a:t>
            </a:r>
            <a:r>
              <a:rPr lang="nb-NO" dirty="0" err="1"/>
              <a:t>preferably</a:t>
            </a:r>
            <a:r>
              <a:rPr lang="nb-NO" dirty="0"/>
              <a:t> </a:t>
            </a:r>
            <a:r>
              <a:rPr lang="nb-NO" dirty="0" err="1"/>
              <a:t>use</a:t>
            </a:r>
            <a:r>
              <a:rPr lang="nb-NO" dirty="0"/>
              <a:t> </a:t>
            </a:r>
            <a:r>
              <a:rPr lang="nb-NO" dirty="0" err="1"/>
              <a:t>no</a:t>
            </a:r>
            <a:r>
              <a:rPr lang="nb-NO" dirty="0"/>
              <a:t> </a:t>
            </a:r>
            <a:r>
              <a:rPr lang="nb-NO" dirty="0" err="1"/>
              <a:t>smaller</a:t>
            </a:r>
            <a:r>
              <a:rPr lang="nb-NO" dirty="0"/>
              <a:t> font </a:t>
            </a:r>
            <a:r>
              <a:rPr lang="nb-NO" dirty="0" err="1"/>
              <a:t>size</a:t>
            </a:r>
            <a:r>
              <a:rPr lang="nb-NO" dirty="0"/>
              <a:t> </a:t>
            </a:r>
            <a:r>
              <a:rPr lang="nb-NO" dirty="0" err="1"/>
              <a:t>than</a:t>
            </a:r>
            <a:r>
              <a:rPr lang="nb-NO" dirty="0"/>
              <a:t> 20. </a:t>
            </a:r>
            <a:r>
              <a:rPr lang="nb-NO" dirty="0" err="1"/>
              <a:t>Remember</a:t>
            </a:r>
            <a:r>
              <a:rPr lang="nb-NO" dirty="0"/>
              <a:t> alternative </a:t>
            </a:r>
            <a:r>
              <a:rPr lang="nb-NO" dirty="0" err="1"/>
              <a:t>text</a:t>
            </a:r>
            <a:r>
              <a:rPr lang="nb-NO" dirty="0"/>
              <a:t> and </a:t>
            </a:r>
            <a:r>
              <a:rPr lang="nb-NO" dirty="0" err="1"/>
              <a:t>photo</a:t>
            </a:r>
            <a:r>
              <a:rPr lang="nb-NO" dirty="0"/>
              <a:t> </a:t>
            </a:r>
            <a:r>
              <a:rPr lang="nb-NO" dirty="0" err="1"/>
              <a:t>credits</a:t>
            </a:r>
            <a:r>
              <a:rPr lang="nb-NO" dirty="0"/>
              <a:t> </a:t>
            </a:r>
            <a:r>
              <a:rPr lang="nb-NO" dirty="0" err="1"/>
              <a:t>on</a:t>
            </a:r>
            <a:r>
              <a:rPr lang="nb-NO" dirty="0"/>
              <a:t> </a:t>
            </a:r>
            <a:r>
              <a:rPr lang="nb-NO" dirty="0" err="1"/>
              <a:t>the</a:t>
            </a:r>
            <a:r>
              <a:rPr lang="nb-NO" dirty="0"/>
              <a:t> </a:t>
            </a:r>
            <a:r>
              <a:rPr lang="nb-NO" dirty="0" err="1"/>
              <a:t>photos</a:t>
            </a:r>
            <a:r>
              <a:rPr lang="nb-NO" dirty="0"/>
              <a:t>.</a:t>
            </a:r>
          </a:p>
        </p:txBody>
      </p:sp>
      <p:sp>
        <p:nvSpPr>
          <p:cNvPr id="2" name="Picture Placeholder 1">
            <a:extLst>
              <a:ext uri="{FF2B5EF4-FFF2-40B4-BE49-F238E27FC236}">
                <a16:creationId xmlns:a16="http://schemas.microsoft.com/office/drawing/2014/main" id="{A2518FC7-80E2-A8D6-8EA9-E3D6420A171B}"/>
              </a:ext>
            </a:extLst>
          </p:cNvPr>
          <p:cNvSpPr>
            <a:spLocks noGrp="1"/>
          </p:cNvSpPr>
          <p:nvPr>
            <p:ph type="pic" sz="quarter" idx="13" hasCustomPrompt="1"/>
          </p:nvPr>
        </p:nvSpPr>
        <p:spPr>
          <a:xfrm>
            <a:off x="7398662" y="205952"/>
            <a:ext cx="4266635" cy="6675032"/>
          </a:xfrm>
          <a:custGeom>
            <a:avLst/>
            <a:gdLst>
              <a:gd name="connsiteX0" fmla="*/ 1713702 w 4266635"/>
              <a:gd name="connsiteY0" fmla="*/ 0 h 6675032"/>
              <a:gd name="connsiteX1" fmla="*/ 1754606 w 4266635"/>
              <a:gd name="connsiteY1" fmla="*/ 1325 h 6675032"/>
              <a:gd name="connsiteX2" fmla="*/ 4011427 w 4266635"/>
              <a:gd name="connsiteY2" fmla="*/ 39571 h 6675032"/>
              <a:gd name="connsiteX3" fmla="*/ 4256367 w 4266635"/>
              <a:gd name="connsiteY3" fmla="*/ 38034 h 6675032"/>
              <a:gd name="connsiteX4" fmla="*/ 4266635 w 4266635"/>
              <a:gd name="connsiteY4" fmla="*/ 41110 h 6675032"/>
              <a:gd name="connsiteX5" fmla="*/ 4047047 w 4266635"/>
              <a:gd name="connsiteY5" fmla="*/ 917664 h 6675032"/>
              <a:gd name="connsiteX6" fmla="*/ 3738390 w 4266635"/>
              <a:gd name="connsiteY6" fmla="*/ 2138913 h 6675032"/>
              <a:gd name="connsiteX7" fmla="*/ 3735064 w 4266635"/>
              <a:gd name="connsiteY7" fmla="*/ 2138913 h 6675032"/>
              <a:gd name="connsiteX8" fmla="*/ 3180579 w 4266635"/>
              <a:gd name="connsiteY8" fmla="*/ 4350099 h 6675032"/>
              <a:gd name="connsiteX9" fmla="*/ 3181497 w 4266635"/>
              <a:gd name="connsiteY9" fmla="*/ 4350099 h 6675032"/>
              <a:gd name="connsiteX10" fmla="*/ 2610068 w 4266635"/>
              <a:gd name="connsiteY10" fmla="*/ 6660321 h 6675032"/>
              <a:gd name="connsiteX11" fmla="*/ 0 w 4266635"/>
              <a:gd name="connsiteY11" fmla="*/ 6663496 h 6675032"/>
              <a:gd name="connsiteX12" fmla="*/ 600732 w 4266635"/>
              <a:gd name="connsiteY12" fmla="*/ 4350099 h 6675032"/>
              <a:gd name="connsiteX13" fmla="*/ 599086 w 4266635"/>
              <a:gd name="connsiteY13" fmla="*/ 4350099 h 6675032"/>
              <a:gd name="connsiteX14" fmla="*/ 1155368 w 4266635"/>
              <a:gd name="connsiteY14" fmla="*/ 2134650 h 6675032"/>
              <a:gd name="connsiteX15" fmla="*/ 1157991 w 4266635"/>
              <a:gd name="connsiteY15" fmla="*/ 2134650 h 6675032"/>
              <a:gd name="connsiteX16" fmla="*/ 1295471 w 4266635"/>
              <a:gd name="connsiteY16" fmla="*/ 1598862 h 6675032"/>
              <a:gd name="connsiteX17" fmla="*/ 1710004 w 4266635"/>
              <a:gd name="connsiteY17" fmla="*/ 141 h 667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66635" h="6675032">
                <a:moveTo>
                  <a:pt x="1713702" y="0"/>
                </a:moveTo>
                <a:lnTo>
                  <a:pt x="1754606" y="1325"/>
                </a:lnTo>
                <a:cubicBezTo>
                  <a:pt x="2490734" y="22852"/>
                  <a:pt x="3238446" y="38950"/>
                  <a:pt x="4011427" y="39571"/>
                </a:cubicBezTo>
                <a:lnTo>
                  <a:pt x="4256367" y="38034"/>
                </a:lnTo>
                <a:lnTo>
                  <a:pt x="4266635" y="41110"/>
                </a:lnTo>
                <a:lnTo>
                  <a:pt x="4047047" y="917664"/>
                </a:lnTo>
                <a:lnTo>
                  <a:pt x="3738390" y="2138913"/>
                </a:lnTo>
                <a:lnTo>
                  <a:pt x="3735064" y="2138913"/>
                </a:lnTo>
                <a:lnTo>
                  <a:pt x="3180579" y="4350099"/>
                </a:lnTo>
                <a:lnTo>
                  <a:pt x="3181497" y="4350099"/>
                </a:lnTo>
                <a:cubicBezTo>
                  <a:pt x="3003721" y="5065140"/>
                  <a:pt x="2787844" y="5945280"/>
                  <a:pt x="2610068" y="6660321"/>
                </a:cubicBezTo>
                <a:cubicBezTo>
                  <a:pt x="1682895" y="6682546"/>
                  <a:pt x="1060523" y="6676196"/>
                  <a:pt x="0" y="6663496"/>
                </a:cubicBezTo>
                <a:lnTo>
                  <a:pt x="600732" y="4350099"/>
                </a:lnTo>
                <a:lnTo>
                  <a:pt x="599086" y="4350099"/>
                </a:lnTo>
                <a:lnTo>
                  <a:pt x="1155368" y="2134650"/>
                </a:lnTo>
                <a:lnTo>
                  <a:pt x="1157991" y="2134650"/>
                </a:lnTo>
                <a:lnTo>
                  <a:pt x="1295471" y="1598862"/>
                </a:lnTo>
                <a:cubicBezTo>
                  <a:pt x="1433649" y="1065955"/>
                  <a:pt x="1570934" y="549122"/>
                  <a:pt x="1710004" y="141"/>
                </a:cubicBezTo>
                <a:close/>
              </a:path>
            </a:pathLst>
          </a:custGeom>
          <a:pattFill prst="lgCheck">
            <a:fgClr>
              <a:schemeClr val="bg2"/>
            </a:fgClr>
            <a:bgClr>
              <a:schemeClr val="bg1"/>
            </a:bgClr>
          </a:pattFill>
        </p:spPr>
        <p:txBody>
          <a:bodyPr wrap="square">
            <a:noAutofit/>
          </a:bodyPr>
          <a:lstStyle>
            <a:lvl1pPr marL="0" indent="0">
              <a:buNone/>
              <a:defRPr sz="2000"/>
            </a:lvl1pPr>
          </a:lstStyle>
          <a:p>
            <a:r>
              <a:rPr lang="nb-NO" dirty="0"/>
              <a:t>		</a:t>
            </a:r>
          </a:p>
          <a:p>
            <a:endParaRPr lang="nb-NO" dirty="0"/>
          </a:p>
          <a:p>
            <a:endParaRPr lang="nb-NO" dirty="0"/>
          </a:p>
          <a:p>
            <a:endParaRPr lang="nb-NO" dirty="0"/>
          </a:p>
          <a:p>
            <a:endParaRPr lang="nb-NO" dirty="0"/>
          </a:p>
          <a:p>
            <a:endParaRPr lang="nb-NO" dirty="0"/>
          </a:p>
          <a:p>
            <a:r>
              <a:rPr lang="nb-NO" dirty="0"/>
              <a:t>		Press </a:t>
            </a:r>
            <a:r>
              <a:rPr lang="nb-NO" dirty="0" err="1"/>
              <a:t>the</a:t>
            </a:r>
            <a:r>
              <a:rPr lang="nb-NO" dirty="0"/>
              <a:t> </a:t>
            </a:r>
            <a:r>
              <a:rPr lang="nb-NO" dirty="0" err="1"/>
              <a:t>icon</a:t>
            </a:r>
            <a:br>
              <a:rPr lang="nb-NO" dirty="0"/>
            </a:br>
            <a:r>
              <a:rPr lang="nb-NO" dirty="0"/>
              <a:t>		to </a:t>
            </a:r>
            <a:r>
              <a:rPr lang="nb-NO" dirty="0" err="1"/>
              <a:t>insert</a:t>
            </a:r>
            <a:r>
              <a:rPr lang="nb-NO" dirty="0"/>
              <a:t> image</a:t>
            </a:r>
          </a:p>
        </p:txBody>
      </p:sp>
    </p:spTree>
    <p:extLst>
      <p:ext uri="{BB962C8B-B14F-4D97-AF65-F5344CB8AC3E}">
        <p14:creationId xmlns:p14="http://schemas.microsoft.com/office/powerpoint/2010/main" val="2619187887"/>
      </p:ext>
    </p:extLst>
  </p:cSld>
  <p:clrMapOvr>
    <a:masterClrMapping/>
  </p:clrMapOvr>
  <p:transition spd="slow">
    <p:cove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aks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8D720E-9728-9048-900E-3A6CB272C027}"/>
              </a:ext>
            </a:extLst>
          </p:cNvPr>
          <p:cNvSpPr/>
          <p:nvPr userDrawn="1"/>
        </p:nvSpPr>
        <p:spPr>
          <a:xfrm>
            <a:off x="9358411" y="0"/>
            <a:ext cx="2833589" cy="6893538"/>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4" name="Rectangle 8">
            <a:extLst>
              <a:ext uri="{FF2B5EF4-FFF2-40B4-BE49-F238E27FC236}">
                <a16:creationId xmlns:a16="http://schemas.microsoft.com/office/drawing/2014/main" id="{446F71E2-D40A-B346-8644-1450E9BD33C2}"/>
              </a:ext>
            </a:extLst>
          </p:cNvPr>
          <p:cNvSpPr/>
          <p:nvPr userDrawn="1"/>
        </p:nvSpPr>
        <p:spPr>
          <a:xfrm>
            <a:off x="-5787" y="-11575"/>
            <a:ext cx="11145170" cy="6908972"/>
          </a:xfrm>
          <a:custGeom>
            <a:avLst/>
            <a:gdLst>
              <a:gd name="connsiteX0" fmla="*/ 0 w 12192000"/>
              <a:gd name="connsiteY0" fmla="*/ 0 h 6893538"/>
              <a:gd name="connsiteX1" fmla="*/ 12192000 w 12192000"/>
              <a:gd name="connsiteY1" fmla="*/ 0 h 6893538"/>
              <a:gd name="connsiteX2" fmla="*/ 12192000 w 12192000"/>
              <a:gd name="connsiteY2" fmla="*/ 6893538 h 6893538"/>
              <a:gd name="connsiteX3" fmla="*/ 0 w 12192000"/>
              <a:gd name="connsiteY3" fmla="*/ 6893538 h 6893538"/>
              <a:gd name="connsiteX4" fmla="*/ 0 w 12192000"/>
              <a:gd name="connsiteY4" fmla="*/ 0 h 6893538"/>
              <a:gd name="connsiteX0" fmla="*/ 0 w 12192000"/>
              <a:gd name="connsiteY0" fmla="*/ 0 h 6893538"/>
              <a:gd name="connsiteX1" fmla="*/ 11145170 w 12192000"/>
              <a:gd name="connsiteY1" fmla="*/ 6306 h 6893538"/>
              <a:gd name="connsiteX2" fmla="*/ 12192000 w 12192000"/>
              <a:gd name="connsiteY2" fmla="*/ 6893538 h 6893538"/>
              <a:gd name="connsiteX3" fmla="*/ 0 w 12192000"/>
              <a:gd name="connsiteY3" fmla="*/ 6893538 h 6893538"/>
              <a:gd name="connsiteX4" fmla="*/ 0 w 12192000"/>
              <a:gd name="connsiteY4" fmla="*/ 0 h 6893538"/>
              <a:gd name="connsiteX0" fmla="*/ 0 w 11145170"/>
              <a:gd name="connsiteY0" fmla="*/ 0 h 6893538"/>
              <a:gd name="connsiteX1" fmla="*/ 11145170 w 11145170"/>
              <a:gd name="connsiteY1" fmla="*/ 6306 h 6893538"/>
              <a:gd name="connsiteX2" fmla="*/ 9398350 w 11145170"/>
              <a:gd name="connsiteY2" fmla="*/ 6893538 h 6893538"/>
              <a:gd name="connsiteX3" fmla="*/ 0 w 11145170"/>
              <a:gd name="connsiteY3" fmla="*/ 6893538 h 6893538"/>
              <a:gd name="connsiteX4" fmla="*/ 0 w 11145170"/>
              <a:gd name="connsiteY4" fmla="*/ 0 h 6893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5170" h="6893538">
                <a:moveTo>
                  <a:pt x="0" y="0"/>
                </a:moveTo>
                <a:lnTo>
                  <a:pt x="11145170" y="6306"/>
                </a:lnTo>
                <a:lnTo>
                  <a:pt x="9398350" y="6893538"/>
                </a:lnTo>
                <a:lnTo>
                  <a:pt x="0" y="6893538"/>
                </a:lnTo>
                <a:lnTo>
                  <a:pt x="0" y="0"/>
                </a:lnTo>
                <a:close/>
              </a:path>
            </a:pathLst>
          </a:custGeom>
          <a:gradFill>
            <a:gsLst>
              <a:gs pos="0">
                <a:schemeClr val="tx2"/>
              </a:gs>
              <a:gs pos="59000">
                <a:schemeClr val="tx2"/>
              </a:gs>
              <a:gs pos="99000">
                <a:schemeClr val="tx2">
                  <a:lumMod val="80000"/>
                </a:schemeClr>
              </a:gs>
            </a:gsLst>
            <a:lin ang="5400000" scaled="1"/>
          </a:gra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NO"/>
          </a:p>
        </p:txBody>
      </p:sp>
      <p:cxnSp>
        <p:nvCxnSpPr>
          <p:cNvPr id="12" name="Straight Connector 11">
            <a:extLst>
              <a:ext uri="{FF2B5EF4-FFF2-40B4-BE49-F238E27FC236}">
                <a16:creationId xmlns:a16="http://schemas.microsoft.com/office/drawing/2014/main" id="{F3188A1F-4814-FE4E-AF70-22B66EFE7F43}"/>
              </a:ext>
            </a:extLst>
          </p:cNvPr>
          <p:cNvCxnSpPr>
            <a:cxnSpLocks/>
          </p:cNvCxnSpPr>
          <p:nvPr userDrawn="1"/>
        </p:nvCxnSpPr>
        <p:spPr>
          <a:xfrm>
            <a:off x="955119" y="3662651"/>
            <a:ext cx="6150410"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58C0CE6A-8767-8A41-8C5A-DE6C38FD5F78}"/>
              </a:ext>
            </a:extLst>
          </p:cNvPr>
          <p:cNvSpPr>
            <a:spLocks noGrp="1"/>
          </p:cNvSpPr>
          <p:nvPr>
            <p:ph type="body" sz="quarter" idx="10" hasCustomPrompt="1"/>
          </p:nvPr>
        </p:nvSpPr>
        <p:spPr>
          <a:xfrm>
            <a:off x="947738" y="4003392"/>
            <a:ext cx="4339542" cy="949091"/>
          </a:xfrm>
          <a:prstGeom prst="rect">
            <a:avLst/>
          </a:prstGeom>
        </p:spPr>
        <p:txBody>
          <a:bodyPr/>
          <a:lstStyle>
            <a:lvl1pPr marL="0" indent="0">
              <a:buNone/>
              <a:defRPr sz="2400">
                <a:solidFill>
                  <a:schemeClr val="bg1"/>
                </a:solidFill>
              </a:defRPr>
            </a:lvl1pPr>
          </a:lstStyle>
          <a:p>
            <a:pPr lvl="0"/>
            <a:r>
              <a:rPr lang="nb-NO" dirty="0" err="1"/>
              <a:t>Closing</a:t>
            </a:r>
            <a:r>
              <a:rPr lang="nb-NO" dirty="0"/>
              <a:t> </a:t>
            </a:r>
            <a:r>
              <a:rPr lang="nb-NO" dirty="0" err="1"/>
              <a:t>text</a:t>
            </a:r>
            <a:r>
              <a:rPr lang="nb-NO" dirty="0"/>
              <a:t> or </a:t>
            </a:r>
            <a:r>
              <a:rPr lang="nb-NO" dirty="0" err="1"/>
              <a:t>perhaps</a:t>
            </a:r>
            <a:r>
              <a:rPr lang="nb-NO" dirty="0"/>
              <a:t> </a:t>
            </a:r>
            <a:r>
              <a:rPr lang="nb-NO" dirty="0" err="1"/>
              <a:t>contact</a:t>
            </a:r>
            <a:r>
              <a:rPr lang="nb-NO" dirty="0"/>
              <a:t> </a:t>
            </a:r>
            <a:r>
              <a:rPr lang="nb-NO" dirty="0" err="1"/>
              <a:t>information</a:t>
            </a:r>
            <a:r>
              <a:rPr lang="nb-NO" dirty="0"/>
              <a:t>.</a:t>
            </a:r>
          </a:p>
        </p:txBody>
      </p:sp>
      <p:pic>
        <p:nvPicPr>
          <p:cNvPr id="5" name="Picture 8" descr="The main buildings in the three cities NTNU is located in. Trondheim, Gjøvik and Ålesund.">
            <a:extLst>
              <a:ext uri="{FF2B5EF4-FFF2-40B4-BE49-F238E27FC236}">
                <a16:creationId xmlns:a16="http://schemas.microsoft.com/office/drawing/2014/main" id="{E79D1F98-29B5-F4CA-176C-08B6AFFB5A9E}"/>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3000"/>
                    </a14:imgEffect>
                    <a14:imgEffect>
                      <a14:saturation sat="130000"/>
                    </a14:imgEffect>
                    <a14:imgEffect>
                      <a14:brightnessContrast bright="-10000" contrast="20000"/>
                    </a14:imgEffect>
                  </a14:imgLayer>
                </a14:imgProps>
              </a:ext>
            </a:extLst>
          </a:blip>
          <a:srcRect/>
          <a:stretch/>
        </p:blipFill>
        <p:spPr>
          <a:xfrm>
            <a:off x="6825600" y="-11575"/>
            <a:ext cx="4373138" cy="6919267"/>
          </a:xfrm>
          <a:prstGeom prst="rect">
            <a:avLst/>
          </a:prstGeom>
        </p:spPr>
      </p:pic>
      <p:cxnSp>
        <p:nvCxnSpPr>
          <p:cNvPr id="6" name="Straight Connector 9">
            <a:extLst>
              <a:ext uri="{FF2B5EF4-FFF2-40B4-BE49-F238E27FC236}">
                <a16:creationId xmlns:a16="http://schemas.microsoft.com/office/drawing/2014/main" id="{6AF2A64A-33D4-A1A0-4083-444C652D4AD1}"/>
              </a:ext>
            </a:extLst>
          </p:cNvPr>
          <p:cNvCxnSpPr>
            <a:cxnSpLocks/>
          </p:cNvCxnSpPr>
          <p:nvPr userDrawn="1"/>
        </p:nvCxnSpPr>
        <p:spPr>
          <a:xfrm flipH="1">
            <a:off x="6823650" y="-82550"/>
            <a:ext cx="1780993"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Straight Connector 12">
            <a:extLst>
              <a:ext uri="{FF2B5EF4-FFF2-40B4-BE49-F238E27FC236}">
                <a16:creationId xmlns:a16="http://schemas.microsoft.com/office/drawing/2014/main" id="{D0F76CC8-C0BB-33AE-5280-CF28FECD19D2}"/>
              </a:ext>
            </a:extLst>
          </p:cNvPr>
          <p:cNvCxnSpPr>
            <a:cxnSpLocks/>
          </p:cNvCxnSpPr>
          <p:nvPr userDrawn="1"/>
        </p:nvCxnSpPr>
        <p:spPr>
          <a:xfrm flipH="1">
            <a:off x="9401175" y="-55513"/>
            <a:ext cx="1775740" cy="699923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kstSylinder 7">
            <a:extLst>
              <a:ext uri="{FF2B5EF4-FFF2-40B4-BE49-F238E27FC236}">
                <a16:creationId xmlns:a16="http://schemas.microsoft.com/office/drawing/2014/main" id="{B69A97FE-E226-3208-6410-E22F4052A2B5}"/>
              </a:ext>
            </a:extLst>
          </p:cNvPr>
          <p:cNvSpPr txBox="1"/>
          <p:nvPr userDrawn="1"/>
        </p:nvSpPr>
        <p:spPr>
          <a:xfrm>
            <a:off x="487013" y="6253788"/>
            <a:ext cx="5973421" cy="461665"/>
          </a:xfrm>
          <a:prstGeom prst="rect">
            <a:avLst/>
          </a:prstGeom>
          <a:noFill/>
        </p:spPr>
        <p:txBody>
          <a:bodyPr wrap="square" rtlCol="0">
            <a:spAutoFit/>
          </a:bodyPr>
          <a:lstStyle/>
          <a:p>
            <a:r>
              <a:rPr lang="en-GB" sz="1200" dirty="0">
                <a:solidFill>
                  <a:schemeClr val="tx2">
                    <a:lumMod val="10000"/>
                  </a:schemeClr>
                </a:solidFill>
                <a:latin typeface="Arial" panose="020B0604020202020204" pitchFamily="34" charset="0"/>
                <a:cs typeface="Arial" panose="020B0604020202020204" pitchFamily="34" charset="0"/>
              </a:rPr>
              <a:t>Photo – first slide and this slide: </a:t>
            </a:r>
            <a:r>
              <a:rPr lang="en-GB" sz="1200" dirty="0" err="1">
                <a:solidFill>
                  <a:schemeClr val="tx2">
                    <a:lumMod val="10000"/>
                  </a:schemeClr>
                </a:solidFill>
                <a:latin typeface="Arial" panose="020B0604020202020204" pitchFamily="34" charset="0"/>
                <a:cs typeface="Arial" panose="020B0604020202020204" pitchFamily="34" charset="0"/>
              </a:rPr>
              <a:t>Gløshaugen</a:t>
            </a:r>
            <a:r>
              <a:rPr lang="en-GB" sz="1200" dirty="0">
                <a:solidFill>
                  <a:schemeClr val="tx2">
                    <a:lumMod val="10000"/>
                  </a:schemeClr>
                </a:solidFill>
                <a:latin typeface="Arial" panose="020B0604020202020204" pitchFamily="34" charset="0"/>
                <a:cs typeface="Arial" panose="020B0604020202020204" pitchFamily="34" charset="0"/>
              </a:rPr>
              <a:t> – Photo: </a:t>
            </a:r>
            <a:r>
              <a:rPr lang="en-GB" sz="1200" b="0" i="0" u="none" strike="noStrike" dirty="0">
                <a:solidFill>
                  <a:schemeClr val="tx2">
                    <a:lumMod val="10000"/>
                  </a:schemeClr>
                </a:solidFill>
                <a:effectLst/>
                <a:latin typeface="Arial" panose="020B0604020202020204" pitchFamily="34" charset="0"/>
                <a:cs typeface="Arial" panose="020B0604020202020204" pitchFamily="34" charset="0"/>
              </a:rPr>
              <a:t>Mentz </a:t>
            </a:r>
            <a:r>
              <a:rPr lang="en-GB" sz="1200" b="0" i="0" u="none" strike="noStrike" dirty="0" err="1">
                <a:solidFill>
                  <a:schemeClr val="tx2">
                    <a:lumMod val="10000"/>
                  </a:schemeClr>
                </a:solidFill>
                <a:effectLst/>
                <a:latin typeface="Arial" panose="020B0604020202020204" pitchFamily="34" charset="0"/>
                <a:cs typeface="Arial" panose="020B0604020202020204" pitchFamily="34" charset="0"/>
              </a:rPr>
              <a:t>Indergaard</a:t>
            </a:r>
            <a:r>
              <a:rPr lang="en-GB" sz="1200" b="0" i="0" u="none" strike="noStrike" dirty="0">
                <a:solidFill>
                  <a:schemeClr val="tx2">
                    <a:lumMod val="10000"/>
                  </a:schemeClr>
                </a:solidFill>
                <a:effectLst/>
                <a:latin typeface="Arial" panose="020B0604020202020204" pitchFamily="34" charset="0"/>
                <a:cs typeface="Arial" panose="020B0604020202020204" pitchFamily="34" charset="0"/>
              </a:rPr>
              <a:t>/NTNU</a:t>
            </a:r>
            <a:r>
              <a:rPr lang="en-GB" sz="1200" dirty="0">
                <a:solidFill>
                  <a:schemeClr val="tx2">
                    <a:lumMod val="10000"/>
                  </a:schemeClr>
                </a:solidFill>
                <a:latin typeface="Arial" panose="020B0604020202020204" pitchFamily="34" charset="0"/>
                <a:cs typeface="Arial" panose="020B0604020202020204" pitchFamily="34" charset="0"/>
              </a:rPr>
              <a:t>   </a:t>
            </a:r>
            <a:r>
              <a:rPr lang="en-GB" sz="1200" dirty="0" err="1">
                <a:solidFill>
                  <a:schemeClr val="tx2">
                    <a:lumMod val="10000"/>
                  </a:schemeClr>
                </a:solidFill>
                <a:latin typeface="Arial" panose="020B0604020202020204" pitchFamily="34" charset="0"/>
                <a:cs typeface="Arial" panose="020B0604020202020204" pitchFamily="34" charset="0"/>
              </a:rPr>
              <a:t>Gjøvik</a:t>
            </a:r>
            <a:r>
              <a:rPr lang="en-GB" sz="1200" dirty="0">
                <a:solidFill>
                  <a:schemeClr val="tx2">
                    <a:lumMod val="10000"/>
                  </a:schemeClr>
                </a:solidFill>
                <a:latin typeface="Arial" panose="020B0604020202020204" pitchFamily="34" charset="0"/>
                <a:cs typeface="Arial" panose="020B0604020202020204" pitchFamily="34" charset="0"/>
              </a:rPr>
              <a:t> – Photo: </a:t>
            </a:r>
            <a:r>
              <a:rPr lang="en-GB" sz="1200" dirty="0">
                <a:solidFill>
                  <a:schemeClr val="tx2">
                    <a:lumMod val="10000"/>
                  </a:schemeClr>
                </a:solidFill>
                <a:effectLst/>
                <a:latin typeface="Arial" panose="020B0604020202020204" pitchFamily="34" charset="0"/>
                <a:cs typeface="Arial" panose="020B0604020202020204" pitchFamily="34" charset="0"/>
              </a:rPr>
              <a:t>Espen </a:t>
            </a:r>
            <a:r>
              <a:rPr lang="en-GB" sz="1200" dirty="0" err="1">
                <a:solidFill>
                  <a:schemeClr val="tx2">
                    <a:lumMod val="10000"/>
                  </a:schemeClr>
                </a:solidFill>
                <a:effectLst/>
                <a:latin typeface="Arial" panose="020B0604020202020204" pitchFamily="34" charset="0"/>
                <a:cs typeface="Arial" panose="020B0604020202020204" pitchFamily="34" charset="0"/>
              </a:rPr>
              <a:t>Taftø</a:t>
            </a:r>
            <a:r>
              <a:rPr lang="en-GB" sz="1200" dirty="0">
                <a:solidFill>
                  <a:schemeClr val="tx2">
                    <a:lumMod val="10000"/>
                  </a:schemeClr>
                </a:solidFill>
                <a:effectLst/>
                <a:latin typeface="Arial" panose="020B0604020202020204" pitchFamily="34" charset="0"/>
                <a:cs typeface="Arial" panose="020B0604020202020204" pitchFamily="34" charset="0"/>
              </a:rPr>
              <a:t> Vestad/NTNU</a:t>
            </a:r>
            <a:r>
              <a:rPr lang="en-GB" sz="1200" dirty="0">
                <a:solidFill>
                  <a:schemeClr val="tx2">
                    <a:lumMod val="10000"/>
                  </a:schemeClr>
                </a:solidFill>
                <a:latin typeface="Arial" panose="020B0604020202020204" pitchFamily="34" charset="0"/>
                <a:cs typeface="Arial" panose="020B0604020202020204" pitchFamily="34" charset="0"/>
              </a:rPr>
              <a:t>   |   </a:t>
            </a:r>
            <a:r>
              <a:rPr lang="en-GB" sz="1200" dirty="0" err="1">
                <a:solidFill>
                  <a:schemeClr val="tx2">
                    <a:lumMod val="10000"/>
                  </a:schemeClr>
                </a:solidFill>
                <a:latin typeface="Arial" panose="020B0604020202020204" pitchFamily="34" charset="0"/>
                <a:cs typeface="Arial" panose="020B0604020202020204" pitchFamily="34" charset="0"/>
              </a:rPr>
              <a:t>Ålesund</a:t>
            </a:r>
            <a:r>
              <a:rPr lang="en-GB" sz="1200" dirty="0">
                <a:solidFill>
                  <a:schemeClr val="tx2">
                    <a:lumMod val="10000"/>
                  </a:schemeClr>
                </a:solidFill>
                <a:latin typeface="Arial" panose="020B0604020202020204" pitchFamily="34" charset="0"/>
                <a:cs typeface="Arial" panose="020B0604020202020204" pitchFamily="34" charset="0"/>
              </a:rPr>
              <a:t> – Photo: </a:t>
            </a:r>
            <a:r>
              <a:rPr lang="en-GB" sz="1200" dirty="0">
                <a:solidFill>
                  <a:schemeClr val="tx2">
                    <a:lumMod val="10000"/>
                  </a:schemeClr>
                </a:solidFill>
                <a:effectLst/>
                <a:latin typeface="Arial" panose="020B0604020202020204" pitchFamily="34" charset="0"/>
                <a:cs typeface="Arial" panose="020B0604020202020204" pitchFamily="34" charset="0"/>
              </a:rPr>
              <a:t>Sissel Basso/NTNU</a:t>
            </a:r>
            <a:r>
              <a:rPr lang="en-GB" sz="1200" dirty="0">
                <a:solidFill>
                  <a:schemeClr val="tx2">
                    <a:lumMod val="10000"/>
                  </a:schemeClr>
                </a:solidFill>
                <a:latin typeface="Arial" panose="020B0604020202020204" pitchFamily="34" charset="0"/>
                <a:cs typeface="Arial" panose="020B0604020202020204" pitchFamily="34" charset="0"/>
              </a:rPr>
              <a:t> </a:t>
            </a:r>
          </a:p>
        </p:txBody>
      </p:sp>
      <p:sp>
        <p:nvSpPr>
          <p:cNvPr id="9" name="TextBox 12">
            <a:extLst>
              <a:ext uri="{FF2B5EF4-FFF2-40B4-BE49-F238E27FC236}">
                <a16:creationId xmlns:a16="http://schemas.microsoft.com/office/drawing/2014/main" id="{40832DDB-4698-66A0-808C-6F000FA6BE3A}"/>
              </a:ext>
            </a:extLst>
          </p:cNvPr>
          <p:cNvSpPr txBox="1"/>
          <p:nvPr userDrawn="1"/>
        </p:nvSpPr>
        <p:spPr>
          <a:xfrm>
            <a:off x="2907838" y="1564296"/>
            <a:ext cx="5466863" cy="1877437"/>
          </a:xfrm>
          <a:prstGeom prst="rect">
            <a:avLst/>
          </a:prstGeom>
          <a:noFill/>
        </p:spPr>
        <p:txBody>
          <a:bodyPr wrap="square" rtlCol="0">
            <a:spAutoFit/>
          </a:bodyPr>
          <a:lstStyle/>
          <a:p>
            <a:r>
              <a:rPr lang="en-NO" sz="4400" b="1">
                <a:solidFill>
                  <a:schemeClr val="bg1"/>
                </a:solidFill>
                <a:ea typeface="Open Sans" panose="020B0606030504020204" pitchFamily="34" charset="0"/>
                <a:cs typeface="Open Sans" panose="020B0606030504020204" pitchFamily="34" charset="0"/>
              </a:rPr>
              <a:t>For m</a:t>
            </a:r>
            <a:r>
              <a:rPr lang="nb-NO" sz="4400" b="1" dirty="0">
                <a:solidFill>
                  <a:schemeClr val="bg1"/>
                </a:solidFill>
                <a:ea typeface="Open Sans" panose="020B0606030504020204" pitchFamily="34" charset="0"/>
                <a:cs typeface="Open Sans" panose="020B0606030504020204" pitchFamily="34" charset="0"/>
              </a:rPr>
              <a:t>o</a:t>
            </a:r>
            <a:r>
              <a:rPr lang="en-NO" sz="4400" b="1">
                <a:solidFill>
                  <a:schemeClr val="bg1"/>
                </a:solidFill>
                <a:ea typeface="Open Sans" panose="020B0606030504020204" pitchFamily="34" charset="0"/>
                <a:cs typeface="Open Sans" panose="020B0606030504020204" pitchFamily="34" charset="0"/>
              </a:rPr>
              <a:t>r</a:t>
            </a:r>
            <a:r>
              <a:rPr lang="nb-NO" sz="4400" b="1" dirty="0">
                <a:solidFill>
                  <a:schemeClr val="bg1"/>
                </a:solidFill>
                <a:ea typeface="Open Sans" panose="020B0606030504020204" pitchFamily="34" charset="0"/>
                <a:cs typeface="Open Sans" panose="020B0606030504020204" pitchFamily="34" charset="0"/>
              </a:rPr>
              <a:t>e</a:t>
            </a:r>
            <a:r>
              <a:rPr lang="en-NO" sz="4400" b="1">
                <a:solidFill>
                  <a:schemeClr val="bg1"/>
                </a:solidFill>
                <a:ea typeface="Open Sans" panose="020B0606030504020204" pitchFamily="34" charset="0"/>
                <a:cs typeface="Open Sans" panose="020B0606030504020204" pitchFamily="34" charset="0"/>
              </a:rPr>
              <a:t> informa</a:t>
            </a:r>
            <a:r>
              <a:rPr lang="nb-NO" sz="4400" b="1" dirty="0" err="1">
                <a:solidFill>
                  <a:schemeClr val="bg1"/>
                </a:solidFill>
                <a:ea typeface="Open Sans" panose="020B0606030504020204" pitchFamily="34" charset="0"/>
                <a:cs typeface="Open Sans" panose="020B0606030504020204" pitchFamily="34" charset="0"/>
              </a:rPr>
              <a:t>tion</a:t>
            </a:r>
            <a:r>
              <a:rPr lang="en-NO" sz="4400" b="1">
                <a:solidFill>
                  <a:schemeClr val="bg1"/>
                </a:solidFill>
                <a:ea typeface="Open Sans" panose="020B0606030504020204" pitchFamily="34" charset="0"/>
                <a:cs typeface="Open Sans" panose="020B0606030504020204" pitchFamily="34" charset="0"/>
              </a:rPr>
              <a:t>:</a:t>
            </a:r>
            <a:br>
              <a:rPr lang="en-NO" sz="5400" b="1">
                <a:solidFill>
                  <a:schemeClr val="bg1"/>
                </a:solidFill>
                <a:ea typeface="Open Sans" panose="020B0606030504020204" pitchFamily="34" charset="0"/>
                <a:cs typeface="Open Sans" panose="020B0606030504020204" pitchFamily="34" charset="0"/>
              </a:rPr>
            </a:br>
            <a:r>
              <a:rPr lang="en-NO" sz="2800">
                <a:solidFill>
                  <a:schemeClr val="bg1"/>
                </a:solidFill>
                <a:ea typeface="Open Sans" panose="020B0606030504020204" pitchFamily="34" charset="0"/>
                <a:cs typeface="Open Sans" panose="020B0606030504020204" pitchFamily="34" charset="0"/>
              </a:rPr>
              <a:t>www.ntnu.</a:t>
            </a:r>
            <a:r>
              <a:rPr lang="nb-NO" sz="2800" dirty="0" err="1">
                <a:solidFill>
                  <a:schemeClr val="bg1"/>
                </a:solidFill>
                <a:ea typeface="Open Sans" panose="020B0606030504020204" pitchFamily="34" charset="0"/>
                <a:cs typeface="Open Sans" panose="020B0606030504020204" pitchFamily="34" charset="0"/>
              </a:rPr>
              <a:t>edu</a:t>
            </a:r>
            <a:endParaRPr lang="en-NO" sz="2800">
              <a:solidFill>
                <a:schemeClr val="bg1"/>
              </a:solidFill>
              <a:ea typeface="Open Sans" panose="020B0606030504020204" pitchFamily="34" charset="0"/>
              <a:cs typeface="Open Sans" panose="020B0606030504020204" pitchFamily="34" charset="0"/>
            </a:endParaRPr>
          </a:p>
        </p:txBody>
      </p:sp>
      <p:pic>
        <p:nvPicPr>
          <p:cNvPr id="10" name="Bilde 9" descr="QR code leading to www.ntnu.edu">
            <a:extLst>
              <a:ext uri="{FF2B5EF4-FFF2-40B4-BE49-F238E27FC236}">
                <a16:creationId xmlns:a16="http://schemas.microsoft.com/office/drawing/2014/main" id="{277E1B57-633E-9A6C-4669-C1BAB8A731A3}"/>
              </a:ext>
            </a:extLst>
          </p:cNvPr>
          <p:cNvPicPr>
            <a:picLocks noChangeAspect="1"/>
          </p:cNvPicPr>
          <p:nvPr userDrawn="1"/>
        </p:nvPicPr>
        <p:blipFill>
          <a:blip r:embed="rId4"/>
          <a:stretch>
            <a:fillRect/>
          </a:stretch>
        </p:blipFill>
        <p:spPr>
          <a:xfrm>
            <a:off x="864877" y="1611810"/>
            <a:ext cx="1813019" cy="1845394"/>
          </a:xfrm>
          <a:prstGeom prst="rect">
            <a:avLst/>
          </a:prstGeom>
        </p:spPr>
      </p:pic>
    </p:spTree>
    <p:extLst>
      <p:ext uri="{BB962C8B-B14F-4D97-AF65-F5344CB8AC3E}">
        <p14:creationId xmlns:p14="http://schemas.microsoft.com/office/powerpoint/2010/main" val="3993186952"/>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6.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10"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2"/>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pic>
        <p:nvPicPr>
          <p:cNvPr id="8" name="Picture 7" descr="NTNU logo">
            <a:extLst>
              <a:ext uri="{FF2B5EF4-FFF2-40B4-BE49-F238E27FC236}">
                <a16:creationId xmlns:a16="http://schemas.microsoft.com/office/drawing/2014/main" id="{0B4324C8-2CD5-A04C-BEEC-EB40A21E85AB}"/>
              </a:ext>
            </a:extLst>
          </p:cNvPr>
          <p:cNvPicPr>
            <a:picLocks noChangeAspect="1"/>
          </p:cNvPicPr>
          <p:nvPr userDrawn="1"/>
        </p:nvPicPr>
        <p:blipFill>
          <a:blip r:embed="rId10"/>
          <a:stretch>
            <a:fillRect/>
          </a:stretch>
        </p:blipFill>
        <p:spPr>
          <a:xfrm>
            <a:off x="10649432" y="101007"/>
            <a:ext cx="1051935" cy="1022609"/>
          </a:xfrm>
          <a:prstGeom prst="rect">
            <a:avLst/>
          </a:prstGeom>
          <a:effectLst>
            <a:outerShdw blurRad="63500" sx="102000" sy="102000" algn="ctr" rotWithShape="0">
              <a:prstClr val="black">
                <a:alpha val="30000"/>
              </a:prstClr>
            </a:outerShdw>
          </a:effectLst>
        </p:spPr>
      </p:pic>
      <p:sp>
        <p:nvSpPr>
          <p:cNvPr id="2" name="TextBox 3" descr="Sidenummer">
            <a:extLst>
              <a:ext uri="{FF2B5EF4-FFF2-40B4-BE49-F238E27FC236}">
                <a16:creationId xmlns:a16="http://schemas.microsoft.com/office/drawing/2014/main" id="{3ECBF563-9A5F-5F72-6A5E-5B4A96EE1C63}"/>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61602605"/>
      </p:ext>
    </p:extLst>
  </p:cSld>
  <p:clrMap bg1="lt1" tx1="dk1" bg2="lt2" tx2="dk2" accent1="accent1" accent2="accent2" accent3="accent3" accent4="accent4" accent5="accent5" accent6="accent6" hlink="hlink" folHlink="folHlink"/>
  <p:sldLayoutIdLst>
    <p:sldLayoutId id="2147483690" r:id="rId1"/>
    <p:sldLayoutId id="2147483727" r:id="rId2"/>
    <p:sldLayoutId id="2147483692" r:id="rId3"/>
    <p:sldLayoutId id="2147483693" r:id="rId4"/>
    <p:sldLayoutId id="2147483694" r:id="rId5"/>
    <p:sldLayoutId id="2147483695" r:id="rId6"/>
    <p:sldLayoutId id="2147483696" r:id="rId7"/>
    <p:sldLayoutId id="2147483697"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1"/>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pic>
        <p:nvPicPr>
          <p:cNvPr id="8" name="Picture 7" descr="NTNU logo">
            <a:extLst>
              <a:ext uri="{FF2B5EF4-FFF2-40B4-BE49-F238E27FC236}">
                <a16:creationId xmlns:a16="http://schemas.microsoft.com/office/drawing/2014/main" id="{0B4324C8-2CD5-A04C-BEEC-EB40A21E85AB}"/>
              </a:ext>
            </a:extLst>
          </p:cNvPr>
          <p:cNvPicPr>
            <a:picLocks noChangeAspect="1"/>
          </p:cNvPicPr>
          <p:nvPr userDrawn="1"/>
        </p:nvPicPr>
        <p:blipFill>
          <a:blip r:embed="rId10"/>
          <a:srcRect/>
          <a:stretch/>
        </p:blipFill>
        <p:spPr>
          <a:xfrm>
            <a:off x="10649432" y="101099"/>
            <a:ext cx="1051935" cy="1022424"/>
          </a:xfrm>
          <a:prstGeom prst="rect">
            <a:avLst/>
          </a:prstGeom>
          <a:effectLst>
            <a:outerShdw blurRad="63500" sx="102000" sy="102000" algn="ctr" rotWithShape="0">
              <a:prstClr val="black">
                <a:alpha val="30000"/>
              </a:prstClr>
            </a:outerShdw>
          </a:effectLst>
        </p:spPr>
      </p:pic>
      <p:sp>
        <p:nvSpPr>
          <p:cNvPr id="3" name="TextBox 3" descr="Sidenummer">
            <a:extLst>
              <a:ext uri="{FF2B5EF4-FFF2-40B4-BE49-F238E27FC236}">
                <a16:creationId xmlns:a16="http://schemas.microsoft.com/office/drawing/2014/main" id="{C1C13848-E00F-8AD5-0A16-1A4556D16F05}"/>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2219871"/>
      </p:ext>
    </p:extLst>
  </p:cSld>
  <p:clrMap bg1="dk1" tx1="lt1" bg2="dk2" tx2="lt2" accent1="accent1" accent2="accent2" accent3="accent3" accent4="accent4" accent5="accent5" accent6="accent6" hlink="hlink" folHlink="folHlink"/>
  <p:sldLayoutIdLst>
    <p:sldLayoutId id="2147483699" r:id="rId1"/>
    <p:sldLayoutId id="2147483728" r:id="rId2"/>
    <p:sldLayoutId id="2147483701" r:id="rId3"/>
    <p:sldLayoutId id="2147483702" r:id="rId4"/>
    <p:sldLayoutId id="2147483703" r:id="rId5"/>
    <p:sldLayoutId id="2147483704" r:id="rId6"/>
    <p:sldLayoutId id="2147483705" r:id="rId7"/>
    <p:sldLayoutId id="2147483706"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accent3"/>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sp>
        <p:nvSpPr>
          <p:cNvPr id="9" name="Rectangle 6">
            <a:extLst>
              <a:ext uri="{FF2B5EF4-FFF2-40B4-BE49-F238E27FC236}">
                <a16:creationId xmlns:a16="http://schemas.microsoft.com/office/drawing/2014/main" id="{19ABD9E8-43B4-EF43-A770-91272F2CC39E}"/>
              </a:ext>
              <a:ext uri="{C183D7F6-B498-43B3-948B-1728B52AA6E4}">
                <adec:decorative xmlns:adec="http://schemas.microsoft.com/office/drawing/2017/decorative" val="1"/>
              </a:ext>
            </a:extLst>
          </p:cNvPr>
          <p:cNvSpPr/>
          <p:nvPr userDrawn="1"/>
        </p:nvSpPr>
        <p:spPr>
          <a:xfrm rot="10800000">
            <a:off x="0" y="6520251"/>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accent3"/>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pic>
        <p:nvPicPr>
          <p:cNvPr id="8" name="Picture 7" descr="NTNU logo">
            <a:extLst>
              <a:ext uri="{FF2B5EF4-FFF2-40B4-BE49-F238E27FC236}">
                <a16:creationId xmlns:a16="http://schemas.microsoft.com/office/drawing/2014/main" id="{0B4324C8-2CD5-A04C-BEEC-EB40A21E85AB}"/>
              </a:ext>
            </a:extLst>
          </p:cNvPr>
          <p:cNvPicPr>
            <a:picLocks noChangeAspect="1"/>
          </p:cNvPicPr>
          <p:nvPr userDrawn="1"/>
        </p:nvPicPr>
        <p:blipFill>
          <a:blip r:embed="rId10"/>
          <a:stretch>
            <a:fillRect/>
          </a:stretch>
        </p:blipFill>
        <p:spPr>
          <a:xfrm>
            <a:off x="10649432" y="101007"/>
            <a:ext cx="1051935" cy="1022609"/>
          </a:xfrm>
          <a:prstGeom prst="rect">
            <a:avLst/>
          </a:prstGeom>
          <a:effectLst>
            <a:outerShdw blurRad="63500" sx="102000" sy="102000" algn="ctr" rotWithShape="0">
              <a:prstClr val="black">
                <a:alpha val="30000"/>
              </a:prstClr>
            </a:outerShdw>
          </a:effectLst>
        </p:spPr>
      </p:pic>
      <p:sp>
        <p:nvSpPr>
          <p:cNvPr id="2" name="TextBox 3" descr="Sidenummer">
            <a:extLst>
              <a:ext uri="{FF2B5EF4-FFF2-40B4-BE49-F238E27FC236}">
                <a16:creationId xmlns:a16="http://schemas.microsoft.com/office/drawing/2014/main" id="{2AE82D62-F11E-0CE1-8235-5C2A5514D853}"/>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1768176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6"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2"/>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sp>
        <p:nvSpPr>
          <p:cNvPr id="2" name="TextBox 3" descr="Sidenummer">
            <a:extLst>
              <a:ext uri="{FF2B5EF4-FFF2-40B4-BE49-F238E27FC236}">
                <a16:creationId xmlns:a16="http://schemas.microsoft.com/office/drawing/2014/main" id="{3ECBF563-9A5F-5F72-6A5E-5B4A96EE1C63}"/>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6787971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E28842A-71EB-7348-B20C-4E2C6F14E39F}"/>
              </a:ext>
              <a:ext uri="{C183D7F6-B498-43B3-948B-1728B52AA6E4}">
                <adec:decorative xmlns:adec="http://schemas.microsoft.com/office/drawing/2017/decorative" val="1"/>
              </a:ext>
            </a:extLst>
          </p:cNvPr>
          <p:cNvSpPr/>
          <p:nvPr userDrawn="1"/>
        </p:nvSpPr>
        <p:spPr>
          <a:xfrm>
            <a:off x="0" y="-6519"/>
            <a:ext cx="12192000" cy="337749"/>
          </a:xfrm>
          <a:custGeom>
            <a:avLst/>
            <a:gdLst>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247133"/>
              <a:gd name="connsiteX1" fmla="*/ 12192000 w 12192000"/>
              <a:gd name="connsiteY1" fmla="*/ 0 h 247133"/>
              <a:gd name="connsiteX2" fmla="*/ 12192000 w 12192000"/>
              <a:gd name="connsiteY2" fmla="*/ 247133 h 247133"/>
              <a:gd name="connsiteX3" fmla="*/ 0 w 12192000"/>
              <a:gd name="connsiteY3" fmla="*/ 247133 h 247133"/>
              <a:gd name="connsiteX4" fmla="*/ 0 w 12192000"/>
              <a:gd name="connsiteY4" fmla="*/ 0 h 247133"/>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 name="connsiteX0" fmla="*/ 0 w 12192000"/>
              <a:gd name="connsiteY0" fmla="*/ 0 h 337749"/>
              <a:gd name="connsiteX1" fmla="*/ 12192000 w 12192000"/>
              <a:gd name="connsiteY1" fmla="*/ 0 h 337749"/>
              <a:gd name="connsiteX2" fmla="*/ 12192000 w 12192000"/>
              <a:gd name="connsiteY2" fmla="*/ 247133 h 337749"/>
              <a:gd name="connsiteX3" fmla="*/ 0 w 12192000"/>
              <a:gd name="connsiteY3" fmla="*/ 337749 h 337749"/>
              <a:gd name="connsiteX4" fmla="*/ 0 w 12192000"/>
              <a:gd name="connsiteY4" fmla="*/ 0 h 337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37749">
                <a:moveTo>
                  <a:pt x="0" y="0"/>
                </a:moveTo>
                <a:lnTo>
                  <a:pt x="12192000" y="0"/>
                </a:lnTo>
                <a:lnTo>
                  <a:pt x="12192000" y="247133"/>
                </a:lnTo>
                <a:cubicBezTo>
                  <a:pt x="7971481" y="304798"/>
                  <a:pt x="4599459" y="-172998"/>
                  <a:pt x="0" y="337749"/>
                </a:cubicBezTo>
                <a:lnTo>
                  <a:pt x="0" y="0"/>
                </a:lnTo>
                <a:close/>
              </a:path>
            </a:pathLst>
          </a:custGeom>
          <a:solidFill>
            <a:schemeClr val="tx1"/>
          </a:solidFill>
          <a:ln>
            <a:noFill/>
          </a:ln>
          <a:effectLst>
            <a:innerShdw blurRad="63500" dist="50800" dir="54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3"/>
              </a:solidFill>
            </a:endParaRPr>
          </a:p>
        </p:txBody>
      </p:sp>
      <p:sp>
        <p:nvSpPr>
          <p:cNvPr id="3" name="TextBox 3" descr="Sidenummer">
            <a:extLst>
              <a:ext uri="{FF2B5EF4-FFF2-40B4-BE49-F238E27FC236}">
                <a16:creationId xmlns:a16="http://schemas.microsoft.com/office/drawing/2014/main" id="{C1C13848-E00F-8AD5-0A16-1A4556D16F05}"/>
              </a:ext>
            </a:extLst>
          </p:cNvPr>
          <p:cNvSpPr txBox="1"/>
          <p:nvPr userDrawn="1"/>
        </p:nvSpPr>
        <p:spPr>
          <a:xfrm>
            <a:off x="11220715" y="6224540"/>
            <a:ext cx="594360" cy="307777"/>
          </a:xfrm>
          <a:prstGeom prst="rect">
            <a:avLst/>
          </a:prstGeom>
          <a:noFill/>
        </p:spPr>
        <p:txBody>
          <a:bodyPr wrap="square" rtlCol="0">
            <a:spAutoFit/>
          </a:bodyPr>
          <a:lstStyle/>
          <a:p>
            <a:pPr algn="r"/>
            <a:fld id="{724FCAE7-F3FB-8A47-8F25-E38F3A8BCB3B}" type="slidenum">
              <a:rPr lang="en-NO" sz="1400"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algn="r"/>
              <a:t>‹#›</a:t>
            </a:fld>
            <a:endParaRPr lang="en-NO"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13613138"/>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Lst>
  <p:transition spd="slow">
    <p:cover/>
  </p:transition>
  <p:hf hdr="0" ftr="0" dt="0"/>
  <p:txStyles>
    <p:titleStyle>
      <a:lvl1pPr algn="l" defTabSz="609585" rtl="0" eaLnBrk="1" latinLnBrk="0" hangingPunct="1">
        <a:spcBef>
          <a:spcPct val="0"/>
        </a:spcBef>
        <a:buNone/>
        <a:defRPr sz="4800" b="1" i="0"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083">
          <p15:clr>
            <a:srgbClr val="F26B43"/>
          </p15:clr>
        </p15:guide>
        <p15:guide id="3" pos="597">
          <p15:clr>
            <a:srgbClr val="F26B43"/>
          </p15:clr>
        </p15:guide>
        <p15:guide id="4" orient="horz" pos="3770">
          <p15:clr>
            <a:srgbClr val="F26B43"/>
          </p15:clr>
        </p15:guide>
        <p15:guide id="5" orient="horz" pos="55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hyperlink" Target="https://support.microsoft.com/en-us/office/tips-for-creating-and-delivering-an-effective-presentation-f43156b0-20d2-4c51-8345-0c337cefb88b"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i.ntnu.no/wiki/-/wiki/English/Universal+design+of+presentations+and+slide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support.microsoft.com/en-us/office/present-with-real-time-automatic-captions-or-subtitles-in-powerpoint-68d20e49-aec3-456a-939d-34a79e8ddd5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i.ntnu.no/wiki/-/wiki/Norsk/Farger+i+grafisk+profi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svg"/><Relationship Id="rId2" Type="http://schemas.openxmlformats.org/officeDocument/2006/relationships/image" Target="../media/image19.svg"/><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28.svg"/><Relationship Id="rId5" Type="http://schemas.openxmlformats.org/officeDocument/2006/relationships/image" Target="../media/image22.svg"/><Relationship Id="rId15" Type="http://schemas.openxmlformats.org/officeDocument/2006/relationships/image" Target="../media/image32.sv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svg"/><Relationship Id="rId14" Type="http://schemas.openxmlformats.org/officeDocument/2006/relationships/image" Target="../media/image31.svg"/></Relationships>
</file>

<file path=ppt/slides/_rels/slide2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slideLayout" Target="../slideLayouts/slideLayout2.xml"/><Relationship Id="rId6" Type="http://schemas.openxmlformats.org/officeDocument/2006/relationships/hyperlink" Target="https://ntnu.fotoware.cloud/fotoweb/" TargetMode="External"/><Relationship Id="rId5" Type="http://schemas.openxmlformats.org/officeDocument/2006/relationships/image" Target="../media/image36.svg"/><Relationship Id="rId4" Type="http://schemas.openxmlformats.org/officeDocument/2006/relationships/image" Target="../media/image35.svg"/></Relationships>
</file>

<file path=ppt/slides/_rels/slide2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svg"/><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sv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image" Target="../media/image46.svg"/><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49.svg"/><Relationship Id="rId4" Type="http://schemas.openxmlformats.org/officeDocument/2006/relationships/image" Target="../media/image50.svg"/></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s>
</file>

<file path=ppt/slides/_rels/slide2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slides/_rels/slide30.xml.rels><?xml version="1.0" encoding="UTF-8" standalone="yes"?>
<Relationships xmlns="http://schemas.openxmlformats.org/package/2006/relationships"><Relationship Id="rId3" Type="http://schemas.openxmlformats.org/officeDocument/2006/relationships/image" Target="../media/image62.jpg"/><Relationship Id="rId7" Type="http://schemas.openxmlformats.org/officeDocument/2006/relationships/image" Target="../media/image66.sv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5D58002-C10A-C8A0-10B7-3D476A14B5D1}"/>
              </a:ext>
              <a:ext uri="{C183D7F6-B498-43B3-948B-1728B52AA6E4}">
                <adec:decorative xmlns:adec="http://schemas.microsoft.com/office/drawing/2017/decorative" val="0"/>
              </a:ext>
            </a:extLst>
          </p:cNvPr>
          <p:cNvSpPr>
            <a:spLocks noGrp="1"/>
          </p:cNvSpPr>
          <p:nvPr>
            <p:ph type="title" idx="4294967295"/>
          </p:nvPr>
        </p:nvSpPr>
        <p:spPr>
          <a:xfrm>
            <a:off x="401053" y="3429000"/>
            <a:ext cx="7491663" cy="3429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ct val="20000"/>
              </a:spcBef>
              <a:defRPr/>
            </a:pPr>
            <a:r>
              <a:rPr lang="en-GB" sz="3200" noProof="0" dirty="0">
                <a:solidFill>
                  <a:schemeClr val="bg1"/>
                </a:solidFill>
                <a:latin typeface="Times New Roman" panose="02020603050405020304" pitchFamily="18" charset="0"/>
                <a:ea typeface="+mn-ea"/>
                <a:cs typeface="Times New Roman" panose="02020603050405020304" pitchFamily="18" charset="0"/>
              </a:rPr>
              <a:t>Investigation of Current Efficiency in Molten Oxide Electrolysis for Carbon-Free Production of Ferromanganese</a:t>
            </a:r>
            <a:br>
              <a:rPr lang="en-GB" sz="3200" b="0" dirty="0">
                <a:solidFill>
                  <a:schemeClr val="bg1"/>
                </a:solidFill>
                <a:latin typeface="Times New Roman" panose="02020603050405020304" pitchFamily="18" charset="0"/>
                <a:ea typeface="+mn-ea"/>
                <a:cs typeface="Times New Roman" panose="02020603050405020304" pitchFamily="18" charset="0"/>
              </a:rPr>
            </a:br>
            <a:r>
              <a:rPr lang="en-GB" sz="1800" b="0" dirty="0">
                <a:solidFill>
                  <a:schemeClr val="bg1"/>
                </a:solidFill>
                <a:latin typeface="Times New Roman" panose="02020603050405020304" pitchFamily="18" charset="0"/>
                <a:ea typeface="+mn-ea"/>
                <a:cs typeface="Times New Roman" panose="02020603050405020304" pitchFamily="18" charset="0"/>
              </a:rPr>
              <a:t> </a:t>
            </a:r>
            <a:br>
              <a:rPr kumimoji="0" lang="en-GB" sz="32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Master’s Thesis </a:t>
            </a:r>
            <a:br>
              <a:rPr lang="en-GB" sz="2000" b="0" dirty="0">
                <a:solidFill>
                  <a:schemeClr val="bg1"/>
                </a:solidFill>
                <a:latin typeface="Times New Roman" panose="02020603050405020304" pitchFamily="18" charset="0"/>
                <a:ea typeface="+mn-ea"/>
                <a:cs typeface="Times New Roman" panose="02020603050405020304" pitchFamily="18" charset="0"/>
              </a:rPr>
            </a:br>
            <a:r>
              <a:rPr lang="en-GB" sz="2000" b="0" dirty="0">
                <a:solidFill>
                  <a:schemeClr val="bg1"/>
                </a:solidFill>
                <a:latin typeface="Times New Roman" panose="02020603050405020304" pitchFamily="18" charset="0"/>
                <a:ea typeface="+mn-ea"/>
                <a:cs typeface="Times New Roman" panose="02020603050405020304" pitchFamily="18" charset="0"/>
              </a:rPr>
              <a:t>Author: </a:t>
            </a: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Håkon Ulvik</a:t>
            </a:r>
            <a:b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Supervisor: Dr. Braulio Beltran-</a:t>
            </a:r>
            <a:r>
              <a:rPr kumimoji="0" lang="en-GB" sz="2000" b="0" i="0" u="none" strike="noStrike" kern="1200" cap="none" spc="0" normalizeH="0" baseline="0" noProof="0" dirty="0" err="1">
                <a:ln>
                  <a:noFill/>
                </a:ln>
                <a:solidFill>
                  <a:schemeClr val="bg1"/>
                </a:solidFill>
                <a:effectLst/>
                <a:uLnTx/>
                <a:uFillTx/>
                <a:latin typeface="Times New Roman" panose="02020603050405020304" pitchFamily="18" charset="0"/>
                <a:ea typeface="+mn-ea"/>
                <a:cs typeface="Times New Roman" panose="02020603050405020304" pitchFamily="18" charset="0"/>
              </a:rPr>
              <a:t>Pitarch</a:t>
            </a: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(NTNU)</a:t>
            </a:r>
            <a:b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Co-Supervisors: Assoc. Prof. Espen Sandnes (NTNU)</a:t>
            </a:r>
            <a:b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Dr. Gøril </a:t>
            </a:r>
            <a:r>
              <a:rPr kumimoji="0" lang="en-GB" sz="2000" b="0" i="0" u="none" strike="noStrike" kern="1200" cap="none" spc="0" normalizeH="0" baseline="0" noProof="0" dirty="0" err="1">
                <a:ln>
                  <a:noFill/>
                </a:ln>
                <a:solidFill>
                  <a:schemeClr val="bg1"/>
                </a:solidFill>
                <a:effectLst/>
                <a:uLnTx/>
                <a:uFillTx/>
                <a:latin typeface="Times New Roman" panose="02020603050405020304" pitchFamily="18" charset="0"/>
                <a:ea typeface="+mn-ea"/>
                <a:cs typeface="Times New Roman" panose="02020603050405020304" pitchFamily="18" charset="0"/>
              </a:rPr>
              <a:t>Jahrsengene</a:t>
            </a:r>
            <a:r>
              <a:rPr kumimoji="0" lang="en-GB" sz="20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(SINTEF)</a:t>
            </a:r>
            <a:br>
              <a:rPr kumimoji="0" lang="en-GB"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br>
            <a:endParaRPr kumimoji="0" lang="en-GB" sz="16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465969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FC7EC0A-30CE-0811-EE3E-5DD29FA3A224}"/>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Background and Motivation</a:t>
            </a:r>
          </a:p>
        </p:txBody>
      </p:sp>
      <p:sp>
        <p:nvSpPr>
          <p:cNvPr id="3" name="Plassholder for tekst 2">
            <a:extLst>
              <a:ext uri="{FF2B5EF4-FFF2-40B4-BE49-F238E27FC236}">
                <a16:creationId xmlns:a16="http://schemas.microsoft.com/office/drawing/2014/main" id="{3702AA0F-ED21-194C-874A-CCCD6BD14963}"/>
              </a:ext>
            </a:extLst>
          </p:cNvPr>
          <p:cNvSpPr>
            <a:spLocks noGrp="1"/>
          </p:cNvSpPr>
          <p:nvPr>
            <p:ph type="body" sz="quarter" idx="14"/>
          </p:nvPr>
        </p:nvSpPr>
        <p:spPr/>
        <p:txBody>
          <a:bodyPr/>
          <a:lstStyle/>
          <a:p>
            <a:r>
              <a:rPr lang="en-GB" dirty="0">
                <a:latin typeface="Times New Roman" panose="02020603050405020304" pitchFamily="18" charset="0"/>
                <a:cs typeface="Times New Roman" panose="02020603050405020304" pitchFamily="18" charset="0"/>
              </a:rPr>
              <a:t>Steel is important</a:t>
            </a:r>
          </a:p>
          <a:p>
            <a:r>
              <a:rPr lang="en-GB" dirty="0">
                <a:latin typeface="Times New Roman" panose="02020603050405020304" pitchFamily="18" charset="0"/>
                <a:cs typeface="Times New Roman" panose="02020603050405020304" pitchFamily="18" charset="0"/>
              </a:rPr>
              <a:t>Today SAF – Tomorrow MOE</a:t>
            </a:r>
          </a:p>
          <a:p>
            <a:r>
              <a:rPr lang="en-GB" noProof="0" dirty="0">
                <a:latin typeface="Times New Roman" panose="02020603050405020304" pitchFamily="18" charset="0"/>
                <a:cs typeface="Times New Roman" panose="02020603050405020304" pitchFamily="18" charset="0"/>
              </a:rPr>
              <a:t>Manganese is very important for steel</a:t>
            </a:r>
          </a:p>
          <a:p>
            <a:r>
              <a:rPr lang="en-GB" dirty="0">
                <a:latin typeface="Times New Roman" panose="02020603050405020304" pitchFamily="18" charset="0"/>
                <a:cs typeface="Times New Roman" panose="02020603050405020304" pitchFamily="18" charset="0"/>
              </a:rPr>
              <a:t>MOE process for iron already developed</a:t>
            </a:r>
          </a:p>
          <a:p>
            <a:r>
              <a:rPr lang="en-GB" noProof="0" dirty="0">
                <a:latin typeface="Times New Roman" panose="02020603050405020304" pitchFamily="18" charset="0"/>
                <a:cs typeface="Times New Roman" panose="02020603050405020304" pitchFamily="18" charset="0"/>
              </a:rPr>
              <a:t>CO2 </a:t>
            </a:r>
            <a:r>
              <a:rPr lang="en-GB" noProof="0" dirty="0" err="1">
                <a:latin typeface="Times New Roman" panose="02020603050405020304" pitchFamily="18" charset="0"/>
                <a:cs typeface="Times New Roman" panose="02020603050405020304" pitchFamily="18" charset="0"/>
              </a:rPr>
              <a:t>fre</a:t>
            </a:r>
            <a:r>
              <a:rPr lang="en-GB" dirty="0">
                <a:latin typeface="Times New Roman" panose="02020603050405020304" pitchFamily="18" charset="0"/>
                <a:cs typeface="Times New Roman" panose="02020603050405020304" pitchFamily="18" charset="0"/>
              </a:rPr>
              <a:t>e process</a:t>
            </a:r>
            <a:r>
              <a:rPr lang="en-GB" dirty="0">
                <a:latin typeface="Times New Roman" panose="02020603050405020304" pitchFamily="18" charset="0"/>
                <a:cs typeface="Times New Roman" panose="02020603050405020304" pitchFamily="18" charset="0"/>
                <a:sym typeface="Wingdings" panose="05000000000000000000" pitchFamily="2" charset="2"/>
              </a:rPr>
              <a:t> </a:t>
            </a:r>
            <a:endParaRPr lang="en-GB"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84467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30D67-D070-67C7-3298-51D734D3A15F}"/>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CB362D7-C8D3-E98F-E88C-D0DE51E23967}"/>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Objectives</a:t>
            </a:r>
          </a:p>
        </p:txBody>
      </p:sp>
      <p:sp>
        <p:nvSpPr>
          <p:cNvPr id="3" name="Plassholder for tekst 2">
            <a:extLst>
              <a:ext uri="{FF2B5EF4-FFF2-40B4-BE49-F238E27FC236}">
                <a16:creationId xmlns:a16="http://schemas.microsoft.com/office/drawing/2014/main" id="{318AA1FE-D2AD-A14B-ECB7-A6D5C247A04C}"/>
              </a:ext>
            </a:extLst>
          </p:cNvPr>
          <p:cNvSpPr>
            <a:spLocks noGrp="1"/>
          </p:cNvSpPr>
          <p:nvPr>
            <p:ph type="body" sz="quarter" idx="14"/>
          </p:nvPr>
        </p:nvSpPr>
        <p:spPr/>
        <p:txBody>
          <a:bodyPr/>
          <a:lstStyle/>
          <a:p>
            <a:r>
              <a:rPr lang="en-GB" noProof="0" dirty="0"/>
              <a:t>Solve the climate crisis</a:t>
            </a:r>
          </a:p>
        </p:txBody>
      </p:sp>
    </p:spTree>
    <p:extLst>
      <p:ext uri="{BB962C8B-B14F-4D97-AF65-F5344CB8AC3E}">
        <p14:creationId xmlns:p14="http://schemas.microsoft.com/office/powerpoint/2010/main" val="10273771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0079-745E-0ECA-46F5-D47C2C016EA0}"/>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72D5164-E1E4-B4AB-CB2C-27D095675ED7}"/>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Theory</a:t>
            </a:r>
          </a:p>
        </p:txBody>
      </p:sp>
      <p:sp>
        <p:nvSpPr>
          <p:cNvPr id="3" name="Plassholder for tekst 2">
            <a:extLst>
              <a:ext uri="{FF2B5EF4-FFF2-40B4-BE49-F238E27FC236}">
                <a16:creationId xmlns:a16="http://schemas.microsoft.com/office/drawing/2014/main" id="{7BD0BB7E-F327-8164-C031-C8AF54BC2598}"/>
              </a:ext>
            </a:extLst>
          </p:cNvPr>
          <p:cNvSpPr>
            <a:spLocks noGrp="1"/>
          </p:cNvSpPr>
          <p:nvPr>
            <p:ph type="body" sz="quarter" idx="14"/>
          </p:nvPr>
        </p:nvSpPr>
        <p:spPr/>
        <p:txBody>
          <a:bodyPr/>
          <a:lstStyle/>
          <a:p>
            <a:r>
              <a:rPr lang="en-GB" noProof="0" dirty="0"/>
              <a:t>Electrons go </a:t>
            </a:r>
            <a:r>
              <a:rPr lang="en-GB" noProof="0" dirty="0" err="1"/>
              <a:t>brrrrr</a:t>
            </a:r>
            <a:endParaRPr lang="en-GB" noProof="0" dirty="0"/>
          </a:p>
        </p:txBody>
      </p:sp>
    </p:spTree>
    <p:extLst>
      <p:ext uri="{BB962C8B-B14F-4D97-AF65-F5344CB8AC3E}">
        <p14:creationId xmlns:p14="http://schemas.microsoft.com/office/powerpoint/2010/main" val="28946364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A7B07-F0E9-0465-4552-55AE158C6079}"/>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1008DD3-EE1F-BF56-59FE-89586D234D99}"/>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Experimental</a:t>
            </a:r>
          </a:p>
        </p:txBody>
      </p:sp>
      <p:sp>
        <p:nvSpPr>
          <p:cNvPr id="3" name="Plassholder for tekst 2">
            <a:extLst>
              <a:ext uri="{FF2B5EF4-FFF2-40B4-BE49-F238E27FC236}">
                <a16:creationId xmlns:a16="http://schemas.microsoft.com/office/drawing/2014/main" id="{86FD5AFD-E14A-18BB-DF50-BBC0FE52DD16}"/>
              </a:ext>
            </a:extLst>
          </p:cNvPr>
          <p:cNvSpPr>
            <a:spLocks noGrp="1"/>
          </p:cNvSpPr>
          <p:nvPr>
            <p:ph type="body" sz="quarter" idx="14"/>
          </p:nvPr>
        </p:nvSpPr>
        <p:spPr/>
        <p:txBody>
          <a:bodyPr/>
          <a:lstStyle/>
          <a:p>
            <a:endParaRPr lang="en-GB" noProof="0" dirty="0"/>
          </a:p>
        </p:txBody>
      </p:sp>
    </p:spTree>
    <p:extLst>
      <p:ext uri="{BB962C8B-B14F-4D97-AF65-F5344CB8AC3E}">
        <p14:creationId xmlns:p14="http://schemas.microsoft.com/office/powerpoint/2010/main" val="6776404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10E7-F283-9C87-C119-2603E89F01B8}"/>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10135BC-45B0-425F-3036-468D4FF9B876}"/>
              </a:ext>
            </a:extLst>
          </p:cNvPr>
          <p:cNvSpPr>
            <a:spLocks noGrp="1"/>
          </p:cNvSpPr>
          <p:nvPr>
            <p:ph type="body" sz="quarter" idx="13"/>
          </p:nvPr>
        </p:nvSpPr>
        <p:spPr/>
        <p:txBody>
          <a:bodyPr/>
          <a:lstStyle/>
          <a:p>
            <a:r>
              <a:rPr lang="en-GB" dirty="0">
                <a:latin typeface="Times New Roman" panose="02020603050405020304" pitchFamily="18" charset="0"/>
                <a:cs typeface="Times New Roman" panose="02020603050405020304" pitchFamily="18" charset="0"/>
              </a:rPr>
              <a:t>Experimental</a:t>
            </a:r>
          </a:p>
        </p:txBody>
      </p:sp>
      <p:sp>
        <p:nvSpPr>
          <p:cNvPr id="3" name="Plassholder for tekst 2">
            <a:extLst>
              <a:ext uri="{FF2B5EF4-FFF2-40B4-BE49-F238E27FC236}">
                <a16:creationId xmlns:a16="http://schemas.microsoft.com/office/drawing/2014/main" id="{4D656950-D656-059D-D716-C09B67663A07}"/>
              </a:ext>
            </a:extLst>
          </p:cNvPr>
          <p:cNvSpPr>
            <a:spLocks noGrp="1"/>
          </p:cNvSpPr>
          <p:nvPr>
            <p:ph type="body" sz="quarter" idx="14"/>
          </p:nvPr>
        </p:nvSpPr>
        <p:spPr/>
        <p:txBody>
          <a:bodyPr/>
          <a:lstStyle/>
          <a:p>
            <a:r>
              <a:rPr lang="en-GB" noProof="0" dirty="0">
                <a:latin typeface="Times New Roman" panose="02020603050405020304" pitchFamily="18" charset="0"/>
                <a:cs typeface="Times New Roman" panose="02020603050405020304" pitchFamily="18" charset="0"/>
              </a:rPr>
              <a:t>13 different experiments</a:t>
            </a:r>
          </a:p>
          <a:p>
            <a:pPr lvl="1"/>
            <a:r>
              <a:rPr lang="en-GB" dirty="0">
                <a:latin typeface="Times New Roman" panose="02020603050405020304" pitchFamily="18" charset="0"/>
                <a:cs typeface="Times New Roman" panose="02020603050405020304" pitchFamily="18" charset="0"/>
              </a:rPr>
              <a:t>Cathodic current densities</a:t>
            </a:r>
          </a:p>
          <a:p>
            <a:pPr lvl="2"/>
            <a:r>
              <a:rPr lang="en-GB" sz="2000" dirty="0">
                <a:latin typeface="Times New Roman" panose="02020603050405020304" pitchFamily="18" charset="0"/>
                <a:cs typeface="Times New Roman" panose="02020603050405020304" pitchFamily="18" charset="0"/>
              </a:rPr>
              <a:t>1.0 A/cm</a:t>
            </a:r>
            <a:r>
              <a:rPr lang="en-GB" sz="2000" baseline="30000" dirty="0">
                <a:latin typeface="Times New Roman" panose="02020603050405020304" pitchFamily="18" charset="0"/>
                <a:cs typeface="Times New Roman" panose="02020603050405020304" pitchFamily="18" charset="0"/>
              </a:rPr>
              <a:t>2</a:t>
            </a:r>
            <a:r>
              <a:rPr lang="en-GB" sz="2000" dirty="0">
                <a:latin typeface="Times New Roman" panose="02020603050405020304" pitchFamily="18" charset="0"/>
                <a:cs typeface="Times New Roman" panose="02020603050405020304" pitchFamily="18" charset="0"/>
              </a:rPr>
              <a:t>, 1.5 A/cm</a:t>
            </a:r>
            <a:r>
              <a:rPr lang="en-GB" sz="2000" baseline="30000" dirty="0">
                <a:latin typeface="Times New Roman" panose="02020603050405020304" pitchFamily="18" charset="0"/>
                <a:cs typeface="Times New Roman" panose="02020603050405020304" pitchFamily="18" charset="0"/>
              </a:rPr>
              <a:t>2</a:t>
            </a:r>
            <a:r>
              <a:rPr lang="en-GB" sz="2000" dirty="0">
                <a:latin typeface="Times New Roman" panose="02020603050405020304" pitchFamily="18" charset="0"/>
                <a:cs typeface="Times New Roman" panose="02020603050405020304" pitchFamily="18" charset="0"/>
              </a:rPr>
              <a:t>, 2.0 A/cm</a:t>
            </a:r>
            <a:r>
              <a:rPr lang="en-GB" sz="2000" baseline="30000" dirty="0">
                <a:latin typeface="Times New Roman" panose="02020603050405020304" pitchFamily="18" charset="0"/>
                <a:cs typeface="Times New Roman" panose="02020603050405020304" pitchFamily="18" charset="0"/>
              </a:rPr>
              <a:t>2</a:t>
            </a:r>
            <a:r>
              <a:rPr lang="en-GB" sz="2000" dirty="0">
                <a:latin typeface="Times New Roman" panose="02020603050405020304" pitchFamily="18" charset="0"/>
                <a:cs typeface="Times New Roman" panose="02020603050405020304" pitchFamily="18" charset="0"/>
              </a:rPr>
              <a:t>, 2.5 A/cm</a:t>
            </a:r>
            <a:r>
              <a:rPr lang="en-GB" sz="2000" baseline="30000" dirty="0">
                <a:latin typeface="Times New Roman" panose="02020603050405020304" pitchFamily="18" charset="0"/>
                <a:cs typeface="Times New Roman" panose="02020603050405020304" pitchFamily="18" charset="0"/>
              </a:rPr>
              <a:t>2</a:t>
            </a:r>
            <a:endParaRPr lang="en-GB" sz="2000" dirty="0">
              <a:latin typeface="Times New Roman" panose="02020603050405020304" pitchFamily="18" charset="0"/>
              <a:cs typeface="Times New Roman" panose="02020603050405020304" pitchFamily="18" charset="0"/>
            </a:endParaRPr>
          </a:p>
          <a:p>
            <a:pPr lvl="1"/>
            <a:r>
              <a:rPr lang="en-GB" noProof="0" dirty="0" err="1">
                <a:latin typeface="Times New Roman" panose="02020603050405020304" pitchFamily="18" charset="0"/>
                <a:cs typeface="Times New Roman" panose="02020603050405020304" pitchFamily="18" charset="0"/>
              </a:rPr>
              <a:t>MnO</a:t>
            </a:r>
            <a:r>
              <a:rPr lang="en-GB" noProof="0" dirty="0">
                <a:latin typeface="Times New Roman" panose="02020603050405020304" pitchFamily="18" charset="0"/>
                <a:cs typeface="Times New Roman" panose="02020603050405020304" pitchFamily="18" charset="0"/>
              </a:rPr>
              <a:t> concentration in the melt </a:t>
            </a:r>
          </a:p>
          <a:p>
            <a:pPr lvl="2"/>
            <a:r>
              <a:rPr lang="en-GB" sz="2000" dirty="0">
                <a:latin typeface="Times New Roman" panose="02020603050405020304" pitchFamily="18" charset="0"/>
                <a:cs typeface="Times New Roman" panose="02020603050405020304" pitchFamily="18" charset="0"/>
              </a:rPr>
              <a:t>1:1 </a:t>
            </a:r>
            <a:r>
              <a:rPr lang="en-GB" sz="2000" dirty="0" err="1">
                <a:latin typeface="Times New Roman" panose="02020603050405020304" pitchFamily="18" charset="0"/>
                <a:cs typeface="Times New Roman" panose="02020603050405020304" pitchFamily="18" charset="0"/>
              </a:rPr>
              <a:t>MnO:CaO</a:t>
            </a:r>
            <a:endParaRPr lang="en-GB" sz="2000" dirty="0">
              <a:latin typeface="Times New Roman" panose="02020603050405020304" pitchFamily="18" charset="0"/>
              <a:cs typeface="Times New Roman" panose="02020603050405020304" pitchFamily="18" charset="0"/>
            </a:endParaRPr>
          </a:p>
          <a:p>
            <a:pPr lvl="2"/>
            <a:r>
              <a:rPr lang="en-GB" sz="2000" dirty="0">
                <a:latin typeface="Times New Roman" panose="02020603050405020304" pitchFamily="18" charset="0"/>
                <a:cs typeface="Times New Roman" panose="02020603050405020304" pitchFamily="18" charset="0"/>
              </a:rPr>
              <a:t>10 mole%, 20 mole%, 30 mole%, 40 mole%</a:t>
            </a:r>
          </a:p>
          <a:p>
            <a:pPr lvl="1"/>
            <a:r>
              <a:rPr lang="en-GB" dirty="0">
                <a:latin typeface="Times New Roman" panose="02020603050405020304" pitchFamily="18" charset="0"/>
                <a:cs typeface="Times New Roman" panose="02020603050405020304" pitchFamily="18" charset="0"/>
              </a:rPr>
              <a:t>Runtimes</a:t>
            </a:r>
          </a:p>
          <a:p>
            <a:pPr lvl="2"/>
            <a:r>
              <a:rPr lang="en-GB" sz="2000" dirty="0">
                <a:latin typeface="Times New Roman" panose="02020603050405020304" pitchFamily="18" charset="0"/>
                <a:cs typeface="Times New Roman" panose="02020603050405020304" pitchFamily="18" charset="0"/>
              </a:rPr>
              <a:t>1 h, 2 h, 3 h, 4 h</a:t>
            </a:r>
          </a:p>
          <a:p>
            <a:pPr lvl="1"/>
            <a:r>
              <a:rPr lang="en-GB" dirty="0">
                <a:latin typeface="Times New Roman" panose="02020603050405020304" pitchFamily="18" charset="0"/>
                <a:cs typeface="Times New Roman" panose="02020603050405020304" pitchFamily="18" charset="0"/>
              </a:rPr>
              <a:t>Temperature</a:t>
            </a:r>
          </a:p>
          <a:p>
            <a:pPr lvl="2"/>
            <a:r>
              <a:rPr lang="en-GB" sz="2000" dirty="0">
                <a:latin typeface="Times New Roman" panose="02020603050405020304" pitchFamily="18" charset="0"/>
                <a:cs typeface="Times New Roman" panose="02020603050405020304" pitchFamily="18" charset="0"/>
              </a:rPr>
              <a:t>1300</a:t>
            </a:r>
            <a:r>
              <a:rPr lang="en-GB" sz="2000" baseline="30000" dirty="0">
                <a:latin typeface="Times New Roman" panose="02020603050405020304" pitchFamily="18" charset="0"/>
                <a:cs typeface="Times New Roman" panose="02020603050405020304" pitchFamily="18" charset="0"/>
              </a:rPr>
              <a:t>o</a:t>
            </a:r>
            <a:r>
              <a:rPr lang="en-GB" sz="2000" dirty="0">
                <a:latin typeface="Times New Roman" panose="02020603050405020304" pitchFamily="18" charset="0"/>
                <a:cs typeface="Times New Roman" panose="02020603050405020304" pitchFamily="18" charset="0"/>
              </a:rPr>
              <a:t>C, 1350</a:t>
            </a:r>
            <a:r>
              <a:rPr lang="en-GB" sz="2000" baseline="30000" dirty="0">
                <a:latin typeface="Times New Roman" panose="02020603050405020304" pitchFamily="18" charset="0"/>
                <a:cs typeface="Times New Roman" panose="02020603050405020304" pitchFamily="18" charset="0"/>
              </a:rPr>
              <a:t>o</a:t>
            </a:r>
            <a:r>
              <a:rPr lang="en-GB" sz="2000" dirty="0">
                <a:latin typeface="Times New Roman" panose="02020603050405020304" pitchFamily="18" charset="0"/>
                <a:cs typeface="Times New Roman" panose="02020603050405020304" pitchFamily="18" charset="0"/>
              </a:rPr>
              <a:t>C, 1400</a:t>
            </a:r>
            <a:r>
              <a:rPr lang="en-GB" sz="2000" baseline="30000" dirty="0">
                <a:latin typeface="Times New Roman" panose="02020603050405020304" pitchFamily="18" charset="0"/>
                <a:cs typeface="Times New Roman" panose="02020603050405020304" pitchFamily="18" charset="0"/>
              </a:rPr>
              <a:t>o</a:t>
            </a:r>
            <a:r>
              <a:rPr lang="en-GB" sz="2000" dirty="0">
                <a:latin typeface="Times New Roman" panose="02020603050405020304" pitchFamily="18" charset="0"/>
                <a:cs typeface="Times New Roman" panose="02020603050405020304" pitchFamily="18" charset="0"/>
              </a:rPr>
              <a:t>C</a:t>
            </a:r>
          </a:p>
          <a:p>
            <a:pPr lvl="1"/>
            <a:r>
              <a:rPr lang="en-GB" noProof="0" dirty="0">
                <a:latin typeface="Times New Roman" panose="02020603050405020304" pitchFamily="18" charset="0"/>
                <a:cs typeface="Times New Roman" panose="02020603050405020304" pitchFamily="18" charset="0"/>
              </a:rPr>
              <a:t>Co-Reduction of </a:t>
            </a:r>
            <a:r>
              <a:rPr lang="en-GB" noProof="0" dirty="0" err="1">
                <a:latin typeface="Times New Roman" panose="02020603050405020304" pitchFamily="18" charset="0"/>
                <a:cs typeface="Times New Roman" panose="02020603050405020304" pitchFamily="18" charset="0"/>
              </a:rPr>
              <a:t>MnO</a:t>
            </a:r>
            <a:r>
              <a:rPr lang="en-GB" noProof="0" dirty="0">
                <a:latin typeface="Times New Roman" panose="02020603050405020304" pitchFamily="18" charset="0"/>
                <a:cs typeface="Times New Roman" panose="02020603050405020304" pitchFamily="18" charset="0"/>
              </a:rPr>
              <a:t> and </a:t>
            </a:r>
            <a:r>
              <a:rPr lang="en-GB" noProof="0" dirty="0" err="1">
                <a:latin typeface="Times New Roman" panose="02020603050405020304" pitchFamily="18" charset="0"/>
                <a:cs typeface="Times New Roman" panose="02020603050405020304" pitchFamily="18" charset="0"/>
              </a:rPr>
              <a:t>FeO</a:t>
            </a:r>
            <a:endParaRPr lang="en-GB" noProof="0" dirty="0">
              <a:latin typeface="Times New Roman" panose="02020603050405020304" pitchFamily="18" charset="0"/>
              <a:cs typeface="Times New Roman" panose="02020603050405020304" pitchFamily="18" charset="0"/>
            </a:endParaRPr>
          </a:p>
          <a:p>
            <a:pPr lvl="1"/>
            <a:r>
              <a:rPr lang="en-GB" noProof="0" dirty="0">
                <a:latin typeface="Times New Roman" panose="02020603050405020304" pitchFamily="18" charset="0"/>
                <a:cs typeface="Times New Roman" panose="02020603050405020304" pitchFamily="18" charset="0"/>
              </a:rPr>
              <a:t>Synthetic Air atmosphere</a:t>
            </a:r>
          </a:p>
        </p:txBody>
      </p:sp>
    </p:spTree>
    <p:extLst>
      <p:ext uri="{BB962C8B-B14F-4D97-AF65-F5344CB8AC3E}">
        <p14:creationId xmlns:p14="http://schemas.microsoft.com/office/powerpoint/2010/main" val="31780738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EBC2A-926C-CAEA-CC08-655A2F8CFF09}"/>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CE88757-1912-A163-AAD9-218BE817FC7D}"/>
              </a:ext>
            </a:extLst>
          </p:cNvPr>
          <p:cNvSpPr>
            <a:spLocks noGrp="1"/>
          </p:cNvSpPr>
          <p:nvPr>
            <p:ph type="body" sz="quarter" idx="13"/>
          </p:nvPr>
        </p:nvSpPr>
        <p:spPr/>
        <p:txBody>
          <a:bodyPr/>
          <a:lstStyle/>
          <a:p>
            <a:r>
              <a:rPr lang="en-GB" dirty="0">
                <a:latin typeface="Times New Roman" panose="02020603050405020304" pitchFamily="18" charset="0"/>
                <a:cs typeface="Times New Roman" panose="02020603050405020304" pitchFamily="18" charset="0"/>
              </a:rPr>
              <a:t>Results and Discussion</a:t>
            </a:r>
          </a:p>
        </p:txBody>
      </p:sp>
      <p:sp>
        <p:nvSpPr>
          <p:cNvPr id="3" name="Plassholder for tekst 2">
            <a:extLst>
              <a:ext uri="{FF2B5EF4-FFF2-40B4-BE49-F238E27FC236}">
                <a16:creationId xmlns:a16="http://schemas.microsoft.com/office/drawing/2014/main" id="{0B9DE291-801B-59BC-0D33-1B1B31117F7B}"/>
              </a:ext>
            </a:extLst>
          </p:cNvPr>
          <p:cNvSpPr>
            <a:spLocks noGrp="1"/>
          </p:cNvSpPr>
          <p:nvPr>
            <p:ph type="body" sz="quarter" idx="14"/>
          </p:nvPr>
        </p:nvSpPr>
        <p:spPr/>
        <p:txBody>
          <a:bodyPr/>
          <a:lstStyle/>
          <a:p>
            <a:endParaRPr lang="en-GB" noProof="0" dirty="0"/>
          </a:p>
        </p:txBody>
      </p:sp>
    </p:spTree>
    <p:extLst>
      <p:ext uri="{BB962C8B-B14F-4D97-AF65-F5344CB8AC3E}">
        <p14:creationId xmlns:p14="http://schemas.microsoft.com/office/powerpoint/2010/main" val="19046456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DC691-6045-6AA1-294E-C1505E72805B}"/>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74B431D-40EE-F5F8-9714-8E21B7DD4623}"/>
              </a:ext>
            </a:extLst>
          </p:cNvPr>
          <p:cNvSpPr>
            <a:spLocks noGrp="1"/>
          </p:cNvSpPr>
          <p:nvPr>
            <p:ph type="body" sz="quarter" idx="13"/>
          </p:nvPr>
        </p:nvSpPr>
        <p:spPr/>
        <p:txBody>
          <a:bodyPr/>
          <a:lstStyle/>
          <a:p>
            <a:r>
              <a:rPr lang="en-GB" dirty="0">
                <a:latin typeface="Times New Roman" panose="02020603050405020304" pitchFamily="18" charset="0"/>
                <a:cs typeface="Times New Roman" panose="02020603050405020304" pitchFamily="18" charset="0"/>
              </a:rPr>
              <a:t>Results and Discussion</a:t>
            </a:r>
          </a:p>
        </p:txBody>
      </p:sp>
      <p:sp>
        <p:nvSpPr>
          <p:cNvPr id="3" name="Plassholder for tekst 2">
            <a:extLst>
              <a:ext uri="{FF2B5EF4-FFF2-40B4-BE49-F238E27FC236}">
                <a16:creationId xmlns:a16="http://schemas.microsoft.com/office/drawing/2014/main" id="{6289CE04-AFB1-C208-FF92-DBECEA326806}"/>
              </a:ext>
            </a:extLst>
          </p:cNvPr>
          <p:cNvSpPr>
            <a:spLocks noGrp="1"/>
          </p:cNvSpPr>
          <p:nvPr>
            <p:ph type="body" sz="quarter" idx="14"/>
          </p:nvPr>
        </p:nvSpPr>
        <p:spPr/>
        <p:txBody>
          <a:bodyPr/>
          <a:lstStyle/>
          <a:p>
            <a:endParaRPr lang="en-GB" noProof="0" dirty="0"/>
          </a:p>
        </p:txBody>
      </p:sp>
    </p:spTree>
    <p:extLst>
      <p:ext uri="{BB962C8B-B14F-4D97-AF65-F5344CB8AC3E}">
        <p14:creationId xmlns:p14="http://schemas.microsoft.com/office/powerpoint/2010/main" val="205044556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B3FF7-D70C-6C27-4997-A42142881F9E}"/>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B82B5D4-CA25-5E4B-D345-F55194801EB1}"/>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Limitations and Uncertainties</a:t>
            </a:r>
          </a:p>
        </p:txBody>
      </p:sp>
      <p:sp>
        <p:nvSpPr>
          <p:cNvPr id="3" name="Plassholder for tekst 2">
            <a:extLst>
              <a:ext uri="{FF2B5EF4-FFF2-40B4-BE49-F238E27FC236}">
                <a16:creationId xmlns:a16="http://schemas.microsoft.com/office/drawing/2014/main" id="{48A37946-9C7D-1895-A216-2945ED78EFA3}"/>
              </a:ext>
            </a:extLst>
          </p:cNvPr>
          <p:cNvSpPr>
            <a:spLocks noGrp="1"/>
          </p:cNvSpPr>
          <p:nvPr>
            <p:ph type="body" sz="quarter" idx="14"/>
          </p:nvPr>
        </p:nvSpPr>
        <p:spPr/>
        <p:txBody>
          <a:bodyPr/>
          <a:lstStyle/>
          <a:p>
            <a:endParaRPr lang="en-GB" noProof="0" dirty="0"/>
          </a:p>
        </p:txBody>
      </p:sp>
    </p:spTree>
    <p:extLst>
      <p:ext uri="{BB962C8B-B14F-4D97-AF65-F5344CB8AC3E}">
        <p14:creationId xmlns:p14="http://schemas.microsoft.com/office/powerpoint/2010/main" val="28922211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05EEC-6B1E-EB3D-A79D-9A0EC0C06C58}"/>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CC6A269-F083-8F09-5579-34B1FA21B742}"/>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Conclusion and Further Work</a:t>
            </a:r>
          </a:p>
        </p:txBody>
      </p:sp>
      <p:sp>
        <p:nvSpPr>
          <p:cNvPr id="3" name="Plassholder for tekst 2">
            <a:extLst>
              <a:ext uri="{FF2B5EF4-FFF2-40B4-BE49-F238E27FC236}">
                <a16:creationId xmlns:a16="http://schemas.microsoft.com/office/drawing/2014/main" id="{7D77D38E-85F8-F55F-26CF-85C45368405C}"/>
              </a:ext>
            </a:extLst>
          </p:cNvPr>
          <p:cNvSpPr>
            <a:spLocks noGrp="1"/>
          </p:cNvSpPr>
          <p:nvPr>
            <p:ph type="body" sz="quarter" idx="14"/>
          </p:nvPr>
        </p:nvSpPr>
        <p:spPr/>
        <p:txBody>
          <a:bodyPr/>
          <a:lstStyle/>
          <a:p>
            <a:endParaRPr lang="en-GB" noProof="0" dirty="0"/>
          </a:p>
        </p:txBody>
      </p:sp>
    </p:spTree>
    <p:extLst>
      <p:ext uri="{BB962C8B-B14F-4D97-AF65-F5344CB8AC3E}">
        <p14:creationId xmlns:p14="http://schemas.microsoft.com/office/powerpoint/2010/main" val="271167447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6C67341-0A5E-4E48-0B3C-693D15161816}"/>
              </a:ext>
            </a:extLst>
          </p:cNvPr>
          <p:cNvSpPr>
            <a:spLocks noGrp="1"/>
          </p:cNvSpPr>
          <p:nvPr>
            <p:ph type="body" sz="quarter" idx="13"/>
          </p:nvPr>
        </p:nvSpPr>
        <p:spPr/>
        <p:txBody>
          <a:bodyPr/>
          <a:lstStyle/>
          <a:p>
            <a:r>
              <a:rPr lang="en-GB" noProof="0" dirty="0">
                <a:latin typeface="Times New Roman" panose="02020603050405020304" pitchFamily="18" charset="0"/>
                <a:cs typeface="Times New Roman" panose="02020603050405020304" pitchFamily="18" charset="0"/>
              </a:rPr>
              <a:t>Acknowledgements</a:t>
            </a:r>
          </a:p>
        </p:txBody>
      </p:sp>
      <p:sp>
        <p:nvSpPr>
          <p:cNvPr id="3" name="Plassholder for tekst 2">
            <a:extLst>
              <a:ext uri="{FF2B5EF4-FFF2-40B4-BE49-F238E27FC236}">
                <a16:creationId xmlns:a16="http://schemas.microsoft.com/office/drawing/2014/main" id="{45D98D6E-3498-044F-B67A-C93618DD9967}"/>
              </a:ext>
            </a:extLst>
          </p:cNvPr>
          <p:cNvSpPr>
            <a:spLocks noGrp="1"/>
          </p:cNvSpPr>
          <p:nvPr>
            <p:ph type="body" sz="quarter" idx="14"/>
          </p:nvPr>
        </p:nvSpPr>
        <p:spPr/>
        <p:txBody>
          <a:bodyPr/>
          <a:lstStyle/>
          <a:p>
            <a:pPr marL="0" indent="0">
              <a:buNone/>
            </a:pPr>
            <a:r>
              <a:rPr lang="en-GB" noProof="0" dirty="0">
                <a:latin typeface="Times New Roman" panose="02020603050405020304" pitchFamily="18" charset="0"/>
                <a:cs typeface="Times New Roman" panose="02020603050405020304" pitchFamily="18" charset="0"/>
              </a:rPr>
              <a:t>This Master’s Thesis is part of the </a:t>
            </a:r>
            <a:r>
              <a:rPr lang="en-GB" noProof="0" dirty="0" err="1">
                <a:latin typeface="Times New Roman" panose="02020603050405020304" pitchFamily="18" charset="0"/>
                <a:cs typeface="Times New Roman" panose="02020603050405020304" pitchFamily="18" charset="0"/>
              </a:rPr>
              <a:t>ZeSiM</a:t>
            </a:r>
            <a:r>
              <a:rPr lang="en-GB" noProof="0" dirty="0">
                <a:latin typeface="Times New Roman" panose="02020603050405020304" pitchFamily="18" charset="0"/>
                <a:cs typeface="Times New Roman" panose="02020603050405020304" pitchFamily="18" charset="0"/>
              </a:rPr>
              <a:t> project - </a:t>
            </a:r>
            <a:r>
              <a:rPr lang="en-GB" i="1" noProof="0" dirty="0">
                <a:latin typeface="Times New Roman" panose="02020603050405020304" pitchFamily="18" charset="0"/>
                <a:cs typeface="Times New Roman" panose="02020603050405020304" pitchFamily="18" charset="0"/>
              </a:rPr>
              <a:t>Zero Emission Silicon and Manganese production through electrowinning</a:t>
            </a:r>
            <a:r>
              <a:rPr lang="en-GB" noProof="0" dirty="0">
                <a:latin typeface="Times New Roman" panose="02020603050405020304" pitchFamily="18" charset="0"/>
                <a:cs typeface="Times New Roman" panose="02020603050405020304" pitchFamily="18" charset="0"/>
              </a:rPr>
              <a:t>. The project funded by the Research Council of Norway (Grant No. 344259) and The Norwegian Ferroalloy Producers Research As-sociation (FFF) with its partner companies </a:t>
            </a:r>
            <a:r>
              <a:rPr lang="en-GB" noProof="0" dirty="0" err="1">
                <a:latin typeface="Times New Roman" panose="02020603050405020304" pitchFamily="18" charset="0"/>
                <a:cs typeface="Times New Roman" panose="02020603050405020304" pitchFamily="18" charset="0"/>
              </a:rPr>
              <a:t>Eramet</a:t>
            </a:r>
            <a:r>
              <a:rPr lang="en-GB" noProof="0" dirty="0">
                <a:latin typeface="Times New Roman" panose="02020603050405020304" pitchFamily="18" charset="0"/>
                <a:cs typeface="Times New Roman" panose="02020603050405020304" pitchFamily="18" charset="0"/>
              </a:rPr>
              <a:t>, Elkem, </a:t>
            </a:r>
            <a:r>
              <a:rPr lang="en-GB" noProof="0" dirty="0" err="1">
                <a:latin typeface="Times New Roman" panose="02020603050405020304" pitchFamily="18" charset="0"/>
                <a:cs typeface="Times New Roman" panose="02020603050405020304" pitchFamily="18" charset="0"/>
              </a:rPr>
              <a:t>Finnfjord</a:t>
            </a:r>
            <a:r>
              <a:rPr lang="en-GB" noProof="0" dirty="0">
                <a:latin typeface="Times New Roman" panose="02020603050405020304" pitchFamily="18" charset="0"/>
                <a:cs typeface="Times New Roman" panose="02020603050405020304" pitchFamily="18" charset="0"/>
              </a:rPr>
              <a:t>, and wacker, whose support is gratefully acknowledged.</a:t>
            </a:r>
          </a:p>
          <a:p>
            <a:pPr marL="0" indent="0">
              <a:buNone/>
            </a:pPr>
            <a:endParaRPr lang="en-GB" dirty="0">
              <a:latin typeface="Times New Roman" panose="02020603050405020304" pitchFamily="18" charset="0"/>
              <a:cs typeface="Times New Roman" panose="02020603050405020304" pitchFamily="18" charset="0"/>
            </a:endParaRPr>
          </a:p>
          <a:p>
            <a:pPr marL="0" indent="0">
              <a:buNone/>
            </a:pPr>
            <a:endParaRPr lang="en-GB" noProof="0" dirty="0">
              <a:latin typeface="Times New Roman" panose="02020603050405020304" pitchFamily="18" charset="0"/>
              <a:cs typeface="Times New Roman" panose="02020603050405020304" pitchFamily="18" charset="0"/>
            </a:endParaRPr>
          </a:p>
          <a:p>
            <a:endParaRPr lang="en-GB"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9042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EE9CADC-7D01-690F-8173-A206BF279210}"/>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ct val="20000"/>
              </a:spcBef>
              <a:defRPr/>
            </a:pPr>
            <a:r>
              <a:rPr lang="en-GB" sz="5400" noProof="0" dirty="0">
                <a:solidFill>
                  <a:schemeClr val="tx2"/>
                </a:solidFill>
                <a:ea typeface="+mn-ea"/>
              </a:rPr>
              <a:t>Variants in the template</a:t>
            </a:r>
            <a:endParaRPr kumimoji="0" lang="en-GB" sz="5400" b="1" i="0" u="none" strike="noStrike" kern="1200" cap="none" spc="0" normalizeH="0" baseline="0" noProof="0" dirty="0">
              <a:ln>
                <a:noFill/>
              </a:ln>
              <a:solidFill>
                <a:schemeClr val="tx2"/>
              </a:solidFill>
              <a:effectLst/>
              <a:uLnTx/>
              <a:uFillTx/>
              <a:latin typeface="Arial"/>
              <a:ea typeface="+mn-ea"/>
              <a:cs typeface="Arial"/>
            </a:endParaRPr>
          </a:p>
        </p:txBody>
      </p:sp>
      <p:sp>
        <p:nvSpPr>
          <p:cNvPr id="3" name="Plassholder for tekst 2">
            <a:extLst>
              <a:ext uri="{FF2B5EF4-FFF2-40B4-BE49-F238E27FC236}">
                <a16:creationId xmlns:a16="http://schemas.microsoft.com/office/drawing/2014/main" id="{D9B79C83-5C43-7C62-9BBC-50FD41CB7672}"/>
              </a:ext>
            </a:extLst>
          </p:cNvPr>
          <p:cNvSpPr>
            <a:spLocks noGrp="1"/>
          </p:cNvSpPr>
          <p:nvPr>
            <p:ph type="body" sz="quarter" idx="14"/>
          </p:nvPr>
        </p:nvSpPr>
        <p:spPr>
          <a:xfrm>
            <a:off x="649995" y="1452095"/>
            <a:ext cx="11113108" cy="4995099"/>
          </a:xfrm>
        </p:spPr>
        <p:txBody>
          <a:bodyPr/>
          <a:lstStyle/>
          <a:p>
            <a:pPr marL="0" indent="0">
              <a:buNone/>
            </a:pPr>
            <a:r>
              <a:rPr lang="en-GB" noProof="0" dirty="0"/>
              <a:t>In this template you can choose between the following templates:</a:t>
            </a:r>
          </a:p>
          <a:p>
            <a:pPr marL="0" indent="0">
              <a:buNone/>
            </a:pPr>
            <a:r>
              <a:rPr lang="en-GB" noProof="0" dirty="0"/>
              <a:t>Blue top with white background, white top with blue background, and green top with white background. In addition, we have some variants without the logo in the upper right corner that can complement the other templates where appropriate. </a:t>
            </a:r>
          </a:p>
          <a:p>
            <a:pPr marL="0" indent="0">
              <a:buNone/>
            </a:pPr>
            <a:r>
              <a:rPr lang="en-GB" noProof="0" dirty="0"/>
              <a:t>We recommend using the same variant throughout the presentation. The next slide shows how to choose the different variants.</a:t>
            </a:r>
            <a:endParaRPr lang="en-GB" sz="2800" noProof="0" dirty="0">
              <a:solidFill>
                <a:srgbClr val="FF0000"/>
              </a:solidFill>
              <a:latin typeface="Arial" panose="020B0604020202020204" pitchFamily="34" charset="0"/>
              <a:cs typeface="Arial" panose="020B0604020202020204" pitchFamily="34" charset="0"/>
            </a:endParaRPr>
          </a:p>
        </p:txBody>
      </p:sp>
      <p:pic>
        <p:nvPicPr>
          <p:cNvPr id="13" name="Bilde 12" descr="One of the template slides.">
            <a:extLst>
              <a:ext uri="{FF2B5EF4-FFF2-40B4-BE49-F238E27FC236}">
                <a16:creationId xmlns:a16="http://schemas.microsoft.com/office/drawing/2014/main" id="{9AC441EF-1498-B510-1027-5A4305D66DBF}"/>
              </a:ext>
            </a:extLst>
          </p:cNvPr>
          <p:cNvPicPr>
            <a:picLocks noChangeAspect="1"/>
          </p:cNvPicPr>
          <p:nvPr/>
        </p:nvPicPr>
        <p:blipFill>
          <a:blip r:embed="rId3"/>
          <a:stretch>
            <a:fillRect/>
          </a:stretch>
        </p:blipFill>
        <p:spPr>
          <a:xfrm>
            <a:off x="789929" y="4880342"/>
            <a:ext cx="1922904" cy="1081529"/>
          </a:xfrm>
          <a:prstGeom prst="rect">
            <a:avLst/>
          </a:prstGeom>
          <a:effectLst>
            <a:outerShdw blurRad="50800" dist="38100" dir="2700000" algn="tl" rotWithShape="0">
              <a:prstClr val="black">
                <a:alpha val="40000"/>
              </a:prstClr>
            </a:outerShdw>
          </a:effectLst>
        </p:spPr>
      </p:pic>
      <p:pic>
        <p:nvPicPr>
          <p:cNvPr id="4" name="Picture 6" descr="One of the template slides.">
            <a:extLst>
              <a:ext uri="{FF2B5EF4-FFF2-40B4-BE49-F238E27FC236}">
                <a16:creationId xmlns:a16="http://schemas.microsoft.com/office/drawing/2014/main" id="{D6B1483A-7410-DDBC-3DE1-F60A2F03EF1A}"/>
              </a:ext>
            </a:extLst>
          </p:cNvPr>
          <p:cNvPicPr>
            <a:picLocks noChangeAspect="1"/>
          </p:cNvPicPr>
          <p:nvPr/>
        </p:nvPicPr>
        <p:blipFill>
          <a:blip r:embed="rId4"/>
          <a:stretch>
            <a:fillRect/>
          </a:stretch>
        </p:blipFill>
        <p:spPr>
          <a:xfrm>
            <a:off x="2983873" y="4880342"/>
            <a:ext cx="1915879" cy="1086414"/>
          </a:xfrm>
          <a:prstGeom prst="rect">
            <a:avLst/>
          </a:prstGeom>
          <a:ln>
            <a:noFill/>
          </a:ln>
          <a:effectLst>
            <a:outerShdw blurRad="50800" dist="38100" dir="2700000" algn="tl" rotWithShape="0">
              <a:prstClr val="black">
                <a:alpha val="40000"/>
              </a:prstClr>
            </a:outerShdw>
          </a:effectLst>
        </p:spPr>
      </p:pic>
      <p:pic>
        <p:nvPicPr>
          <p:cNvPr id="14" name="Bilde 13" descr="One of the template slides.">
            <a:extLst>
              <a:ext uri="{FF2B5EF4-FFF2-40B4-BE49-F238E27FC236}">
                <a16:creationId xmlns:a16="http://schemas.microsoft.com/office/drawing/2014/main" id="{FDEABFF3-6904-2153-76B3-750640E58ADF}"/>
              </a:ext>
            </a:extLst>
          </p:cNvPr>
          <p:cNvPicPr>
            <a:picLocks noChangeAspect="1"/>
          </p:cNvPicPr>
          <p:nvPr/>
        </p:nvPicPr>
        <p:blipFill>
          <a:blip r:embed="rId5"/>
          <a:stretch>
            <a:fillRect/>
          </a:stretch>
        </p:blipFill>
        <p:spPr>
          <a:xfrm>
            <a:off x="5170791" y="4880342"/>
            <a:ext cx="1932970" cy="1084761"/>
          </a:xfrm>
          <a:prstGeom prst="rect">
            <a:avLst/>
          </a:prstGeom>
          <a:effectLst>
            <a:outerShdw blurRad="50800" dist="38100" dir="2700000" algn="tl" rotWithShape="0">
              <a:prstClr val="black">
                <a:alpha val="40000"/>
              </a:prstClr>
            </a:outerShdw>
          </a:effectLst>
        </p:spPr>
      </p:pic>
      <p:pic>
        <p:nvPicPr>
          <p:cNvPr id="12" name="Picture 10" descr="One of the template slides.">
            <a:extLst>
              <a:ext uri="{FF2B5EF4-FFF2-40B4-BE49-F238E27FC236}">
                <a16:creationId xmlns:a16="http://schemas.microsoft.com/office/drawing/2014/main" id="{A0103DAF-83A4-2090-838D-479B041A3D66}"/>
              </a:ext>
            </a:extLst>
          </p:cNvPr>
          <p:cNvPicPr>
            <a:picLocks noChangeAspect="1"/>
          </p:cNvPicPr>
          <p:nvPr/>
        </p:nvPicPr>
        <p:blipFill>
          <a:blip r:embed="rId6"/>
          <a:stretch>
            <a:fillRect/>
          </a:stretch>
        </p:blipFill>
        <p:spPr>
          <a:xfrm>
            <a:off x="7357710" y="4880342"/>
            <a:ext cx="1932970" cy="1081529"/>
          </a:xfrm>
          <a:prstGeom prst="rect">
            <a:avLst/>
          </a:prstGeom>
          <a:ln>
            <a:noFill/>
          </a:ln>
          <a:effectLst>
            <a:outerShdw blurRad="50800" dist="38100" dir="2700000" algn="tl" rotWithShape="0">
              <a:prstClr val="black">
                <a:alpha val="40000"/>
              </a:prstClr>
            </a:outerShdw>
          </a:effectLst>
        </p:spPr>
      </p:pic>
      <p:pic>
        <p:nvPicPr>
          <p:cNvPr id="10" name="Picture 8" descr="One of the template slides.">
            <a:extLst>
              <a:ext uri="{FF2B5EF4-FFF2-40B4-BE49-F238E27FC236}">
                <a16:creationId xmlns:a16="http://schemas.microsoft.com/office/drawing/2014/main" id="{23A1EA88-C1A5-66D0-7534-4325B4AEDEEA}"/>
              </a:ext>
            </a:extLst>
          </p:cNvPr>
          <p:cNvPicPr>
            <a:picLocks noChangeAspect="1"/>
          </p:cNvPicPr>
          <p:nvPr/>
        </p:nvPicPr>
        <p:blipFill>
          <a:blip r:embed="rId7"/>
          <a:stretch>
            <a:fillRect/>
          </a:stretch>
        </p:blipFill>
        <p:spPr>
          <a:xfrm>
            <a:off x="9561719" y="4880342"/>
            <a:ext cx="1917310" cy="1081529"/>
          </a:xfrm>
          <a:prstGeom prst="rect">
            <a:avLst/>
          </a:prstGeom>
          <a:ln>
            <a:noFill/>
          </a:ln>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id="{33D641A0-8AC0-3475-7C86-73E9822E66F1}"/>
              </a:ext>
            </a:extLst>
          </p:cNvPr>
          <p:cNvSpPr txBox="1">
            <a:spLocks/>
          </p:cNvSpPr>
          <p:nvPr/>
        </p:nvSpPr>
        <p:spPr>
          <a:xfrm>
            <a:off x="732252" y="6273010"/>
            <a:ext cx="10727491" cy="449911"/>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i="1" noProof="0" dirty="0">
                <a:solidFill>
                  <a:srgbClr val="FF0000"/>
                </a:solidFill>
              </a:rPr>
              <a:t>NOTE: Delete the slides you don't need for your presentation.</a:t>
            </a:r>
            <a:endParaRPr lang="en-GB" sz="1800" i="1" kern="100" noProof="0" dirty="0">
              <a:solidFill>
                <a:srgbClr val="FF0000"/>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959173290"/>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5E10597-20D5-82FD-1623-CC973096A800}"/>
              </a:ext>
            </a:extLst>
          </p:cNvPr>
          <p:cNvSpPr>
            <a:spLocks noGrp="1"/>
          </p:cNvSpPr>
          <p:nvPr>
            <p:ph type="title" idx="4294967295"/>
          </p:nvPr>
        </p:nvSpPr>
        <p:spPr>
          <a:xfrm>
            <a:off x="649995" y="490317"/>
            <a:ext cx="11016867" cy="103368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GB" sz="5400" noProof="0" dirty="0">
                <a:solidFill>
                  <a:schemeClr val="tx2"/>
                </a:solidFill>
                <a:effectLst/>
                <a:latin typeface="Arial" panose="020B0604020202020204" pitchFamily="34" charset="0"/>
                <a:cs typeface="Arial" panose="020B0604020202020204" pitchFamily="34" charset="0"/>
              </a:rPr>
              <a:t>Use ready-made layouts</a:t>
            </a:r>
          </a:p>
        </p:txBody>
      </p:sp>
      <p:pic>
        <p:nvPicPr>
          <p:cNvPr id="11" name="Picture 10" descr="Screenshot showing how to insert a new slide. Go to the home tab and select new slide and select the desired template.">
            <a:extLst>
              <a:ext uri="{FF2B5EF4-FFF2-40B4-BE49-F238E27FC236}">
                <a16:creationId xmlns:a16="http://schemas.microsoft.com/office/drawing/2014/main" id="{B952277D-761C-8659-1AFD-C771220E9188}"/>
              </a:ext>
            </a:extLst>
          </p:cNvPr>
          <p:cNvPicPr>
            <a:picLocks noChangeAspect="1"/>
          </p:cNvPicPr>
          <p:nvPr/>
        </p:nvPicPr>
        <p:blipFill>
          <a:blip r:embed="rId2"/>
          <a:srcRect l="1447"/>
          <a:stretch/>
        </p:blipFill>
        <p:spPr>
          <a:xfrm>
            <a:off x="1689514" y="1944785"/>
            <a:ext cx="6618914" cy="1286054"/>
          </a:xfrm>
          <a:prstGeom prst="rect">
            <a:avLst/>
          </a:prstGeom>
        </p:spPr>
      </p:pic>
      <p:sp>
        <p:nvSpPr>
          <p:cNvPr id="7" name="Down Arrow Callout 7">
            <a:extLst>
              <a:ext uri="{FF2B5EF4-FFF2-40B4-BE49-F238E27FC236}">
                <a16:creationId xmlns:a16="http://schemas.microsoft.com/office/drawing/2014/main" id="{D811112F-5146-CCD5-B49A-84EA391869B2}"/>
              </a:ext>
              <a:ext uri="{C183D7F6-B498-43B3-948B-1728B52AA6E4}">
                <adec:decorative xmlns:adec="http://schemas.microsoft.com/office/drawing/2017/decorative" val="1"/>
              </a:ext>
            </a:extLst>
          </p:cNvPr>
          <p:cNvSpPr>
            <a:spLocks/>
          </p:cNvSpPr>
          <p:nvPr/>
        </p:nvSpPr>
        <p:spPr>
          <a:xfrm rot="10800000">
            <a:off x="2545966" y="2989827"/>
            <a:ext cx="809560" cy="809560"/>
          </a:xfrm>
          <a:prstGeom prst="downArrowCallout">
            <a:avLst>
              <a:gd name="adj1" fmla="val 50000"/>
              <a:gd name="adj2" fmla="val 25000"/>
              <a:gd name="adj3" fmla="val 25000"/>
              <a:gd name="adj4" fmla="val 75000"/>
            </a:avLst>
          </a:prstGeom>
          <a:solidFill>
            <a:schemeClr val="tx2"/>
          </a:solidFill>
          <a:ln w="34925">
            <a:solidFill>
              <a:schemeClr val="bg1"/>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3200" noProof="0" dirty="0"/>
          </a:p>
        </p:txBody>
      </p:sp>
      <p:pic>
        <p:nvPicPr>
          <p:cNvPr id="17" name="Picture 16" descr="Trinn 1: Trykk sett inn&#10;Trinn 2: Trykk Nytt lysbilde&#10;Trinn 3: Velg malen som passer">
            <a:extLst>
              <a:ext uri="{FF2B5EF4-FFF2-40B4-BE49-F238E27FC236}">
                <a16:creationId xmlns:a16="http://schemas.microsoft.com/office/drawing/2014/main" id="{B91E1F0B-57C3-C3D9-6597-6D25E7C0D685}"/>
              </a:ext>
            </a:extLst>
          </p:cNvPr>
          <p:cNvPicPr>
            <a:picLocks noChangeAspect="1"/>
          </p:cNvPicPr>
          <p:nvPr/>
        </p:nvPicPr>
        <p:blipFill>
          <a:blip r:embed="rId3"/>
          <a:stretch>
            <a:fillRect/>
          </a:stretch>
        </p:blipFill>
        <p:spPr>
          <a:xfrm>
            <a:off x="2585785" y="3120934"/>
            <a:ext cx="713294" cy="853514"/>
          </a:xfrm>
          <a:prstGeom prst="rect">
            <a:avLst/>
          </a:prstGeom>
        </p:spPr>
      </p:pic>
      <p:pic>
        <p:nvPicPr>
          <p:cNvPr id="20" name="Picture 19" descr="Screenshot showing how to insert a new slide. Go to the home tab and select new slide and select the desired template.">
            <a:extLst>
              <a:ext uri="{FF2B5EF4-FFF2-40B4-BE49-F238E27FC236}">
                <a16:creationId xmlns:a16="http://schemas.microsoft.com/office/drawing/2014/main" id="{261BEC8B-0124-8CFD-230C-A4F77B914943}"/>
              </a:ext>
            </a:extLst>
          </p:cNvPr>
          <p:cNvPicPr>
            <a:picLocks noChangeAspect="1"/>
          </p:cNvPicPr>
          <p:nvPr/>
        </p:nvPicPr>
        <p:blipFill>
          <a:blip r:embed="rId4"/>
          <a:srcRect l="122" t="9979" b="61401"/>
          <a:stretch/>
        </p:blipFill>
        <p:spPr>
          <a:xfrm>
            <a:off x="1689514" y="4105555"/>
            <a:ext cx="4999313" cy="1962736"/>
          </a:xfrm>
          <a:prstGeom prst="rect">
            <a:avLst/>
          </a:prstGeom>
        </p:spPr>
      </p:pic>
      <p:sp>
        <p:nvSpPr>
          <p:cNvPr id="8" name="Right Arrow Callout 9">
            <a:extLst>
              <a:ext uri="{FF2B5EF4-FFF2-40B4-BE49-F238E27FC236}">
                <a16:creationId xmlns:a16="http://schemas.microsoft.com/office/drawing/2014/main" id="{E737754A-043B-5C9F-A360-CE44EFE55EE9}"/>
              </a:ext>
              <a:ext uri="{C183D7F6-B498-43B3-948B-1728B52AA6E4}">
                <adec:decorative xmlns:adec="http://schemas.microsoft.com/office/drawing/2017/decorative" val="1"/>
              </a:ext>
            </a:extLst>
          </p:cNvPr>
          <p:cNvSpPr>
            <a:spLocks/>
          </p:cNvSpPr>
          <p:nvPr/>
        </p:nvSpPr>
        <p:spPr>
          <a:xfrm>
            <a:off x="842559" y="4269324"/>
            <a:ext cx="980467" cy="809560"/>
          </a:xfrm>
          <a:prstGeom prst="rightArrowCallout">
            <a:avLst>
              <a:gd name="adj1" fmla="val 50000"/>
              <a:gd name="adj2" fmla="val 25000"/>
              <a:gd name="adj3" fmla="val 25000"/>
              <a:gd name="adj4" fmla="val 79358"/>
            </a:avLst>
          </a:prstGeom>
          <a:solidFill>
            <a:schemeClr val="tx2"/>
          </a:solidFill>
          <a:ln w="34925">
            <a:solidFill>
              <a:schemeClr val="bg1"/>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3200" noProof="0" dirty="0"/>
              <a:t>2</a:t>
            </a:r>
          </a:p>
        </p:txBody>
      </p:sp>
    </p:spTree>
    <p:extLst>
      <p:ext uri="{BB962C8B-B14F-4D97-AF65-F5344CB8AC3E}">
        <p14:creationId xmlns:p14="http://schemas.microsoft.com/office/powerpoint/2010/main" val="4164762486"/>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6B4526A-7869-2D8A-906B-2C8D4D152379}"/>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a:ln>
                  <a:noFill/>
                </a:ln>
                <a:solidFill>
                  <a:schemeClr val="tx2"/>
                </a:solidFill>
                <a:effectLst/>
                <a:uLnTx/>
                <a:uFillTx/>
                <a:latin typeface="Arial"/>
                <a:ea typeface="+mn-ea"/>
                <a:cs typeface="Arial"/>
              </a:rPr>
              <a:t>Six content tips</a:t>
            </a:r>
          </a:p>
        </p:txBody>
      </p:sp>
      <p:sp>
        <p:nvSpPr>
          <p:cNvPr id="3" name="Plassholder for tekst 2">
            <a:extLst>
              <a:ext uri="{FF2B5EF4-FFF2-40B4-BE49-F238E27FC236}">
                <a16:creationId xmlns:a16="http://schemas.microsoft.com/office/drawing/2014/main" id="{E0B2F222-B6C1-E45B-4397-54DD508C6485}"/>
              </a:ext>
            </a:extLst>
          </p:cNvPr>
          <p:cNvSpPr>
            <a:spLocks noGrp="1"/>
          </p:cNvSpPr>
          <p:nvPr>
            <p:ph type="body" sz="quarter" idx="14"/>
          </p:nvPr>
        </p:nvSpPr>
        <p:spPr>
          <a:xfrm>
            <a:off x="649995" y="1452096"/>
            <a:ext cx="11016867" cy="4108732"/>
          </a:xfrm>
        </p:spPr>
        <p:txBody>
          <a:bodyPr/>
          <a:lstStyle/>
          <a:p>
            <a:pPr marL="514350" indent="-514350" algn="l">
              <a:buFont typeface="+mj-lt"/>
              <a:buAutoNum type="arabicPeriod"/>
            </a:pPr>
            <a:r>
              <a:rPr lang="en-GB" b="0" i="0" u="none" strike="noStrike" noProof="0" dirty="0">
                <a:solidFill>
                  <a:srgbClr val="1F1F1F"/>
                </a:solidFill>
                <a:effectLst/>
                <a:latin typeface="Helvetica Neue" panose="02000503000000020004" pitchFamily="2" charset="0"/>
              </a:rPr>
              <a:t>Keep the text simple and minimize the amount of text</a:t>
            </a:r>
            <a:endParaRPr lang="en-GB" sz="2800" noProof="0" dirty="0">
              <a:solidFill>
                <a:srgbClr val="191919"/>
              </a:solidFill>
              <a:latin typeface="Arial" panose="020B0604020202020204" pitchFamily="34" charset="0"/>
              <a:cs typeface="Arial" panose="020B0604020202020204" pitchFamily="34" charset="0"/>
            </a:endParaRPr>
          </a:p>
          <a:p>
            <a:pPr marL="514350" indent="-514350">
              <a:buFont typeface="+mj-lt"/>
              <a:buAutoNum type="arabicPeriod"/>
            </a:pPr>
            <a:r>
              <a:rPr lang="en-GB" noProof="0" dirty="0"/>
              <a:t>Use the notes field for keywords and additional information</a:t>
            </a:r>
          </a:p>
          <a:p>
            <a:pPr marL="514350" indent="-514350">
              <a:buFont typeface="+mj-lt"/>
              <a:buAutoNum type="arabicPeriod"/>
            </a:pPr>
            <a:r>
              <a:rPr lang="en-GB" noProof="0" dirty="0"/>
              <a:t>Use graphics/images to convey your message</a:t>
            </a:r>
          </a:p>
          <a:p>
            <a:pPr marL="514350" indent="-514350">
              <a:buFont typeface="+mj-lt"/>
              <a:buAutoNum type="arabicPeriod"/>
            </a:pPr>
            <a:r>
              <a:rPr lang="en-GB" noProof="0" dirty="0"/>
              <a:t>Keep a common thread in background and graphics </a:t>
            </a:r>
            <a:r>
              <a:rPr lang="en-GB" noProof="0" dirty="0" err="1"/>
              <a:t>colors</a:t>
            </a:r>
            <a:endParaRPr lang="en-GB" noProof="0" dirty="0"/>
          </a:p>
          <a:p>
            <a:pPr marL="514350" indent="-514350">
              <a:buFont typeface="+mj-lt"/>
              <a:buAutoNum type="arabicPeriod"/>
            </a:pPr>
            <a:r>
              <a:rPr lang="en-GB" noProof="0" dirty="0"/>
              <a:t>Tell stories</a:t>
            </a:r>
          </a:p>
          <a:p>
            <a:pPr marL="514350" indent="-514350">
              <a:buFont typeface="+mj-lt"/>
              <a:buAutoNum type="arabicPeriod"/>
            </a:pPr>
            <a:r>
              <a:rPr lang="en-GB" noProof="0" dirty="0"/>
              <a:t>Creating a good presentation takes time</a:t>
            </a:r>
            <a:endParaRPr lang="en-GB" sz="2800" i="0" u="none" strike="noStrike" noProof="0" dirty="0">
              <a:solidFill>
                <a:srgbClr val="191919"/>
              </a:solidFill>
              <a:effectLst/>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2839784D-0B4C-B119-6E12-DA3E6662B1CE}"/>
              </a:ext>
              <a:ext uri="{C183D7F6-B498-43B3-948B-1728B52AA6E4}">
                <adec:decorative xmlns:adec="http://schemas.microsoft.com/office/drawing/2017/decorative" val="1"/>
              </a:ext>
            </a:extLst>
          </p:cNvPr>
          <p:cNvSpPr/>
          <p:nvPr/>
        </p:nvSpPr>
        <p:spPr>
          <a:xfrm>
            <a:off x="8059478" y="4083560"/>
            <a:ext cx="3598582" cy="1296116"/>
          </a:xfrm>
          <a:prstGeom prst="rect">
            <a:avLst/>
          </a:prstGeom>
          <a:solidFill>
            <a:schemeClr val="accent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8" name="Content Placeholder 2">
            <a:extLst>
              <a:ext uri="{FF2B5EF4-FFF2-40B4-BE49-F238E27FC236}">
                <a16:creationId xmlns:a16="http://schemas.microsoft.com/office/drawing/2014/main" id="{A042AF2A-FB22-F549-095B-E7004B26BE4C}"/>
              </a:ext>
            </a:extLst>
          </p:cNvPr>
          <p:cNvSpPr txBox="1">
            <a:spLocks/>
          </p:cNvSpPr>
          <p:nvPr/>
        </p:nvSpPr>
        <p:spPr>
          <a:xfrm>
            <a:off x="8301645" y="4196581"/>
            <a:ext cx="3387012" cy="1098436"/>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2000" b="1" noProof="0" dirty="0">
                <a:solidFill>
                  <a:srgbClr val="FAF9F6"/>
                </a:solidFill>
              </a:rPr>
              <a:t>NB: Do not use PowerPoint's design suggestions uncritically.</a:t>
            </a:r>
            <a:endParaRPr lang="en-GB" sz="2000" b="1" kern="100" noProof="0" dirty="0">
              <a:solidFill>
                <a:srgbClr val="FAF9F6"/>
              </a:solidFill>
              <a:effectLst/>
              <a:latin typeface="Arial" panose="020B0604020202020204" pitchFamily="34" charset="0"/>
              <a:ea typeface="Aptos" panose="020B00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0F0D7AD7-4160-4407-06D8-38C718F95963}"/>
              </a:ext>
            </a:extLst>
          </p:cNvPr>
          <p:cNvSpPr txBox="1">
            <a:spLocks/>
          </p:cNvSpPr>
          <p:nvPr/>
        </p:nvSpPr>
        <p:spPr>
          <a:xfrm>
            <a:off x="649995" y="5452125"/>
            <a:ext cx="10727491" cy="1000933"/>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i="1" kern="100" noProof="0" dirty="0">
                <a:effectLst/>
                <a:latin typeface="Arial" panose="020B0604020202020204" pitchFamily="34" charset="0"/>
                <a:ea typeface="Aptos" panose="020B0004020202020204" pitchFamily="34" charset="0"/>
                <a:cs typeface="Arial" panose="020B0604020202020204" pitchFamily="34" charset="0"/>
              </a:rPr>
              <a:t>More tips:</a:t>
            </a:r>
          </a:p>
          <a:p>
            <a:pPr marL="0" indent="0">
              <a:buNone/>
            </a:pPr>
            <a:r>
              <a:rPr lang="en-GB" sz="1800" i="1" kern="100" noProof="0" dirty="0">
                <a:effectLst/>
                <a:latin typeface="Arial" panose="020B0604020202020204" pitchFamily="34" charset="0"/>
                <a:ea typeface="Aptos" panose="020B0004020202020204" pitchFamily="34" charset="0"/>
                <a:cs typeface="Arial" panose="020B0604020202020204" pitchFamily="34" charset="0"/>
                <a:hlinkClick r:id="rId3"/>
              </a:rPr>
              <a:t>https://support.microsoft.com/en-us/office/tips-for-creating-and-delivering-an-effective-presentation-f43156b0-20d2-4c51-8345-0c337cefb88b</a:t>
            </a:r>
            <a:endParaRPr lang="en-GB" sz="1800" i="1" kern="100" noProof="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15941883"/>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7A3341E-BCDC-9E76-5869-FC892B252A27}"/>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a:ln>
                  <a:noFill/>
                </a:ln>
                <a:solidFill>
                  <a:schemeClr val="tx2"/>
                </a:solidFill>
                <a:effectLst/>
                <a:uLnTx/>
                <a:uFillTx/>
                <a:latin typeface="Arial"/>
                <a:ea typeface="+mn-ea"/>
                <a:cs typeface="Arial"/>
              </a:rPr>
              <a:t>Text sizes </a:t>
            </a:r>
            <a:r>
              <a:rPr kumimoji="0" lang="en-GB" sz="2800" b="1" i="0" u="none" strike="noStrike" kern="1200" cap="none" spc="0" normalizeH="0" baseline="0" noProof="0" dirty="0">
                <a:ln>
                  <a:noFill/>
                </a:ln>
                <a:solidFill>
                  <a:schemeClr val="tx2"/>
                </a:solidFill>
                <a:effectLst/>
                <a:uLnTx/>
                <a:uFillTx/>
                <a:latin typeface="Arial"/>
                <a:ea typeface="+mn-ea"/>
                <a:cs typeface="Arial"/>
              </a:rPr>
              <a:t>(universal design)</a:t>
            </a:r>
          </a:p>
        </p:txBody>
      </p:sp>
      <p:sp>
        <p:nvSpPr>
          <p:cNvPr id="3" name="Plassholder for tekst 2">
            <a:extLst>
              <a:ext uri="{FF2B5EF4-FFF2-40B4-BE49-F238E27FC236}">
                <a16:creationId xmlns:a16="http://schemas.microsoft.com/office/drawing/2014/main" id="{78BF9368-B3D2-28C1-01A3-32DED7CE03F1}"/>
              </a:ext>
            </a:extLst>
          </p:cNvPr>
          <p:cNvSpPr>
            <a:spLocks noGrp="1"/>
          </p:cNvSpPr>
          <p:nvPr>
            <p:ph type="body" sz="quarter" idx="14"/>
          </p:nvPr>
        </p:nvSpPr>
        <p:spPr>
          <a:xfrm>
            <a:off x="649995" y="1452095"/>
            <a:ext cx="11016867" cy="2311831"/>
          </a:xfrm>
        </p:spPr>
        <p:txBody>
          <a:bodyPr/>
          <a:lstStyle/>
          <a:p>
            <a:r>
              <a:rPr lang="en-GB" noProof="0" dirty="0"/>
              <a:t>The font size should be at least 28 for content and at least 32 for headings. </a:t>
            </a:r>
          </a:p>
          <a:p>
            <a:r>
              <a:rPr lang="en-GB" noProof="0" dirty="0"/>
              <a:t>In figures, graphs, boxes and similar, the text often has to be smaller.</a:t>
            </a:r>
            <a:endParaRPr lang="en-GB" sz="2800" noProof="0" dirty="0">
              <a:solidFill>
                <a:srgbClr val="FF0000"/>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7CDBB35-82D9-60D8-62EB-1A3B82FC99FE}"/>
              </a:ext>
            </a:extLst>
          </p:cNvPr>
          <p:cNvSpPr txBox="1">
            <a:spLocks/>
          </p:cNvSpPr>
          <p:nvPr/>
        </p:nvSpPr>
        <p:spPr>
          <a:xfrm>
            <a:off x="649995" y="5405905"/>
            <a:ext cx="10508672" cy="1171165"/>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i="1" noProof="0" dirty="0" err="1">
                <a:latin typeface="+mn-lt"/>
              </a:rPr>
              <a:t>Powerpoint</a:t>
            </a:r>
            <a:r>
              <a:rPr lang="en-GB" sz="1800" i="1" noProof="0" dirty="0">
                <a:latin typeface="+mn-lt"/>
              </a:rPr>
              <a:t> has a built-in feature to check for universal design.</a:t>
            </a:r>
            <a:br>
              <a:rPr lang="en-GB" sz="1800" i="1" noProof="0" dirty="0">
                <a:latin typeface="+mn-lt"/>
              </a:rPr>
            </a:br>
            <a:r>
              <a:rPr lang="en-GB" sz="1800" i="1" noProof="0" dirty="0">
                <a:latin typeface="+mn-lt"/>
              </a:rPr>
              <a:t>Read more about it and universal design of presentations here:</a:t>
            </a:r>
          </a:p>
          <a:p>
            <a:pPr marL="0" indent="0">
              <a:buFont typeface="Arial"/>
              <a:buNone/>
            </a:pPr>
            <a:r>
              <a:rPr lang="en-GB" sz="1800" noProof="0" dirty="0">
                <a:latin typeface="+mn-lt"/>
                <a:hlinkClick r:id="rId2"/>
              </a:rPr>
              <a:t>https://i.ntnu.no/wiki/-/wiki/English/Universal+design+of+presentations+and+slides</a:t>
            </a:r>
            <a:endParaRPr lang="en-GB" sz="1800" noProof="0" dirty="0">
              <a:latin typeface="+mn-lt"/>
            </a:endParaRPr>
          </a:p>
        </p:txBody>
      </p:sp>
    </p:spTree>
    <p:extLst>
      <p:ext uri="{BB962C8B-B14F-4D97-AF65-F5344CB8AC3E}">
        <p14:creationId xmlns:p14="http://schemas.microsoft.com/office/powerpoint/2010/main" val="835164064"/>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34CCE93-7821-E489-1DCD-D7F4C9CEE145}"/>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3790D23-5CA7-73FC-B680-6EB15870D06B}"/>
              </a:ext>
            </a:extLst>
          </p:cNvPr>
          <p:cNvSpPr>
            <a:spLocks noGrp="1"/>
          </p:cNvSpPr>
          <p:nvPr>
            <p:ph type="title" idx="4294967295"/>
          </p:nvPr>
        </p:nvSpPr>
        <p:spPr>
          <a:xfrm>
            <a:off x="649995" y="490318"/>
            <a:ext cx="11016867" cy="18275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a:ln>
                  <a:noFill/>
                </a:ln>
                <a:solidFill>
                  <a:schemeClr val="tx2"/>
                </a:solidFill>
                <a:effectLst/>
                <a:uLnTx/>
                <a:uFillTx/>
                <a:latin typeface="Arial"/>
                <a:ea typeface="+mn-ea"/>
                <a:cs typeface="Arial"/>
              </a:rPr>
              <a:t>Automatic subtitling</a:t>
            </a:r>
            <a:br>
              <a:rPr kumimoji="0" lang="en-GB" sz="5400" b="1" i="0" u="none" strike="noStrike" kern="1200" cap="none" spc="0" normalizeH="0" baseline="0" noProof="0" dirty="0">
                <a:ln>
                  <a:noFill/>
                </a:ln>
                <a:solidFill>
                  <a:schemeClr val="tx2"/>
                </a:solidFill>
                <a:effectLst/>
                <a:uLnTx/>
                <a:uFillTx/>
                <a:latin typeface="Arial"/>
                <a:ea typeface="+mn-ea"/>
                <a:cs typeface="Arial"/>
              </a:rPr>
            </a:br>
            <a:r>
              <a:rPr kumimoji="0" lang="en-GB" sz="2800" b="1" i="0" u="none" strike="noStrike" kern="1200" cap="none" spc="0" normalizeH="0" baseline="0" noProof="0" dirty="0">
                <a:ln>
                  <a:noFill/>
                </a:ln>
                <a:solidFill>
                  <a:schemeClr val="tx2"/>
                </a:solidFill>
                <a:effectLst/>
                <a:uLnTx/>
                <a:uFillTx/>
                <a:latin typeface="Arial"/>
                <a:ea typeface="+mn-ea"/>
                <a:cs typeface="Arial"/>
              </a:rPr>
              <a:t>(universal design)</a:t>
            </a:r>
          </a:p>
        </p:txBody>
      </p:sp>
      <p:sp>
        <p:nvSpPr>
          <p:cNvPr id="3" name="Plassholder for tekst 2">
            <a:extLst>
              <a:ext uri="{FF2B5EF4-FFF2-40B4-BE49-F238E27FC236}">
                <a16:creationId xmlns:a16="http://schemas.microsoft.com/office/drawing/2014/main" id="{ECA6A088-14F7-8AA9-AABE-733CE361A2A1}"/>
              </a:ext>
            </a:extLst>
          </p:cNvPr>
          <p:cNvSpPr>
            <a:spLocks noGrp="1"/>
          </p:cNvSpPr>
          <p:nvPr>
            <p:ph type="body" sz="quarter" idx="14"/>
          </p:nvPr>
        </p:nvSpPr>
        <p:spPr>
          <a:xfrm>
            <a:off x="649995" y="2153920"/>
            <a:ext cx="11016867" cy="2743200"/>
          </a:xfrm>
        </p:spPr>
        <p:txBody>
          <a:bodyPr/>
          <a:lstStyle/>
          <a:p>
            <a:pPr marL="0" indent="0">
              <a:buNone/>
            </a:pPr>
            <a:r>
              <a:rPr lang="en-GB" b="0" i="0" u="none" strike="noStrike" noProof="0" dirty="0">
                <a:solidFill>
                  <a:srgbClr val="1E1E1E"/>
                </a:solidFill>
                <a:effectLst/>
                <a:latin typeface="Arial" panose="020B0604020202020204" pitchFamily="34" charset="0"/>
                <a:cs typeface="Arial" panose="020B0604020202020204" pitchFamily="34" charset="0"/>
              </a:rPr>
              <a:t>With PowerPoint for Microsoft 365, you can have what you say as you present transcribed, and the words appear on screen as captions in the same language you're speaking, or as subtitles translated into another language. This can help accommodate individuals in your audience who are deaf or hearing impaired, or who have more familiarity with another language.</a:t>
            </a:r>
            <a:endParaRPr lang="en-GB" sz="2800" noProof="0" dirty="0">
              <a:solidFill>
                <a:srgbClr val="FF0000"/>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CCFF4C70-42F9-20F2-8A8E-879A468CAF89}"/>
              </a:ext>
            </a:extLst>
          </p:cNvPr>
          <p:cNvSpPr txBox="1">
            <a:spLocks/>
          </p:cNvSpPr>
          <p:nvPr/>
        </p:nvSpPr>
        <p:spPr>
          <a:xfrm>
            <a:off x="649995" y="5401340"/>
            <a:ext cx="10508672" cy="1175730"/>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b="0" i="1" u="none" strike="noStrike" noProof="0" dirty="0">
                <a:effectLst/>
                <a:latin typeface="Arial" panose="020B0604020202020204" pitchFamily="34" charset="0"/>
                <a:cs typeface="Arial" panose="020B0604020202020204" pitchFamily="34" charset="0"/>
              </a:rPr>
              <a:t>Read more about live, automatic captioning for the hearing impaired or subtitles in PowerPoint:</a:t>
            </a:r>
          </a:p>
          <a:p>
            <a:pPr marL="0" indent="0">
              <a:buNone/>
            </a:pPr>
            <a:r>
              <a:rPr lang="en-GB" sz="1800" noProof="0" dirty="0">
                <a:latin typeface="+mn-lt"/>
                <a:hlinkClick r:id="rId2"/>
              </a:rPr>
              <a:t>https://support.microsoft.com/en-us/office/present-with-real-time-automatic-captions-or-subtitles-in-powerpoint-68d20e49-aec3-456a-939d-34a79e8ddd5f</a:t>
            </a:r>
            <a:endParaRPr lang="en-GB" sz="1800" noProof="0" dirty="0">
              <a:latin typeface="+mn-lt"/>
            </a:endParaRPr>
          </a:p>
        </p:txBody>
      </p:sp>
    </p:spTree>
    <p:extLst>
      <p:ext uri="{BB962C8B-B14F-4D97-AF65-F5344CB8AC3E}">
        <p14:creationId xmlns:p14="http://schemas.microsoft.com/office/powerpoint/2010/main" val="3635220338"/>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F5ABC24-7D8F-A94B-B5FE-ADB6F19B6EC7}"/>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err="1">
                <a:ln>
                  <a:noFill/>
                </a:ln>
                <a:solidFill>
                  <a:schemeClr val="tx2"/>
                </a:solidFill>
                <a:effectLst/>
                <a:uLnTx/>
                <a:uFillTx/>
                <a:latin typeface="Arial"/>
                <a:ea typeface="+mn-ea"/>
                <a:cs typeface="Arial"/>
              </a:rPr>
              <a:t>Color</a:t>
            </a:r>
            <a:r>
              <a:rPr kumimoji="0" lang="en-GB" sz="5400" b="1" i="0" u="none" strike="noStrike" kern="1200" cap="none" spc="0" normalizeH="0" baseline="0" noProof="0" dirty="0">
                <a:ln>
                  <a:noFill/>
                </a:ln>
                <a:solidFill>
                  <a:schemeClr val="tx2"/>
                </a:solidFill>
                <a:effectLst/>
                <a:uLnTx/>
                <a:uFillTx/>
                <a:latin typeface="Arial"/>
                <a:ea typeface="+mn-ea"/>
                <a:cs typeface="Arial"/>
              </a:rPr>
              <a:t> contrast </a:t>
            </a:r>
            <a:r>
              <a:rPr kumimoji="0" lang="en-GB" sz="2800" b="1" i="0" u="none" strike="noStrike" kern="1200" cap="none" spc="0" normalizeH="0" baseline="0" noProof="0" dirty="0">
                <a:ln>
                  <a:noFill/>
                </a:ln>
                <a:solidFill>
                  <a:schemeClr val="tx2"/>
                </a:solidFill>
                <a:effectLst/>
                <a:uLnTx/>
                <a:uFillTx/>
                <a:latin typeface="Arial"/>
                <a:ea typeface="+mn-ea"/>
                <a:cs typeface="Arial"/>
              </a:rPr>
              <a:t>(universal design)</a:t>
            </a:r>
          </a:p>
        </p:txBody>
      </p:sp>
      <p:sp>
        <p:nvSpPr>
          <p:cNvPr id="3" name="Plassholder for tekst 2">
            <a:extLst>
              <a:ext uri="{FF2B5EF4-FFF2-40B4-BE49-F238E27FC236}">
                <a16:creationId xmlns:a16="http://schemas.microsoft.com/office/drawing/2014/main" id="{055B1138-F40D-5FEF-492E-C8814985DA93}"/>
              </a:ext>
            </a:extLst>
          </p:cNvPr>
          <p:cNvSpPr>
            <a:spLocks noGrp="1"/>
          </p:cNvSpPr>
          <p:nvPr>
            <p:ph type="body" sz="quarter" idx="14"/>
          </p:nvPr>
        </p:nvSpPr>
        <p:spPr>
          <a:xfrm>
            <a:off x="649995" y="1452095"/>
            <a:ext cx="11016867" cy="1641979"/>
          </a:xfrm>
        </p:spPr>
        <p:txBody>
          <a:bodyPr/>
          <a:lstStyle/>
          <a:p>
            <a:pPr marL="0" indent="0">
              <a:buNone/>
            </a:pPr>
            <a:r>
              <a:rPr lang="en-GB" noProof="0" dirty="0">
                <a:solidFill>
                  <a:schemeClr val="bg1">
                    <a:lumMod val="10000"/>
                  </a:schemeClr>
                </a:solidFill>
                <a:latin typeface="+mn-lt"/>
              </a:rPr>
              <a:t>The </a:t>
            </a:r>
            <a:r>
              <a:rPr lang="en-GB" noProof="0" dirty="0" err="1">
                <a:solidFill>
                  <a:schemeClr val="bg1">
                    <a:lumMod val="10000"/>
                  </a:schemeClr>
                </a:solidFill>
                <a:latin typeface="+mn-lt"/>
              </a:rPr>
              <a:t>color</a:t>
            </a:r>
            <a:r>
              <a:rPr lang="en-GB" noProof="0" dirty="0">
                <a:solidFill>
                  <a:schemeClr val="bg1">
                    <a:lumMod val="10000"/>
                  </a:schemeClr>
                </a:solidFill>
                <a:latin typeface="+mn-lt"/>
              </a:rPr>
              <a:t> chart in this template contains several NTNU support </a:t>
            </a:r>
            <a:r>
              <a:rPr lang="en-GB" noProof="0" dirty="0" err="1">
                <a:solidFill>
                  <a:schemeClr val="bg1">
                    <a:lumMod val="10000"/>
                  </a:schemeClr>
                </a:solidFill>
                <a:latin typeface="+mn-lt"/>
              </a:rPr>
              <a:t>colors</a:t>
            </a:r>
            <a:r>
              <a:rPr lang="en-GB" noProof="0" dirty="0">
                <a:solidFill>
                  <a:schemeClr val="bg1">
                    <a:lumMod val="10000"/>
                  </a:schemeClr>
                </a:solidFill>
                <a:latin typeface="+mn-lt"/>
              </a:rPr>
              <a:t> + NTNU blue. </a:t>
            </a:r>
          </a:p>
          <a:p>
            <a:pPr marL="0" indent="0">
              <a:buNone/>
            </a:pPr>
            <a:r>
              <a:rPr lang="en-GB" noProof="0" dirty="0">
                <a:solidFill>
                  <a:schemeClr val="bg1">
                    <a:lumMod val="10000"/>
                  </a:schemeClr>
                </a:solidFill>
                <a:latin typeface="+mn-lt"/>
              </a:rPr>
              <a:t>Examples of good enough contrast for text on a </a:t>
            </a:r>
            <a:r>
              <a:rPr lang="en-GB" noProof="0" dirty="0" err="1">
                <a:solidFill>
                  <a:schemeClr val="bg1">
                    <a:lumMod val="10000"/>
                  </a:schemeClr>
                </a:solidFill>
                <a:latin typeface="+mn-lt"/>
              </a:rPr>
              <a:t>colored</a:t>
            </a:r>
            <a:r>
              <a:rPr lang="en-GB" noProof="0" dirty="0">
                <a:solidFill>
                  <a:schemeClr val="bg1">
                    <a:lumMod val="10000"/>
                  </a:schemeClr>
                </a:solidFill>
                <a:latin typeface="+mn-lt"/>
              </a:rPr>
              <a:t> background:</a:t>
            </a:r>
            <a:endParaRPr lang="en-GB" kern="100" noProof="0" dirty="0">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Rektangel 4">
            <a:extLst>
              <a:ext uri="{FF2B5EF4-FFF2-40B4-BE49-F238E27FC236}">
                <a16:creationId xmlns:a16="http://schemas.microsoft.com/office/drawing/2014/main" id="{30E90443-A7C8-2F80-4AFA-92D1CC2ED33C}"/>
              </a:ext>
              <a:ext uri="{C183D7F6-B498-43B3-948B-1728B52AA6E4}">
                <adec:decorative xmlns:adec="http://schemas.microsoft.com/office/drawing/2017/decorative" val="1"/>
              </a:ext>
            </a:extLst>
          </p:cNvPr>
          <p:cNvSpPr/>
          <p:nvPr/>
        </p:nvSpPr>
        <p:spPr>
          <a:xfrm>
            <a:off x="0" y="3362302"/>
            <a:ext cx="6209414" cy="1340228"/>
          </a:xfrm>
          <a:prstGeom prst="rect">
            <a:avLst/>
          </a:prstGeom>
          <a:solidFill>
            <a:schemeClr val="accent6">
              <a:lumMod val="50000"/>
            </a:schemeClr>
          </a:solidFill>
          <a:ln>
            <a:noFill/>
          </a:ln>
          <a:effectLst>
            <a:outerShdw blurRad="139666" dist="32177" dir="5400000" sx="99000" sy="99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solidFill>
                <a:schemeClr val="accent6">
                  <a:lumMod val="50000"/>
                </a:schemeClr>
              </a:solidFill>
            </a:endParaRPr>
          </a:p>
        </p:txBody>
      </p:sp>
      <p:sp>
        <p:nvSpPr>
          <p:cNvPr id="6" name="Content Placeholder 2">
            <a:extLst>
              <a:ext uri="{FF2B5EF4-FFF2-40B4-BE49-F238E27FC236}">
                <a16:creationId xmlns:a16="http://schemas.microsoft.com/office/drawing/2014/main" id="{C4019405-8F1C-E256-97AF-DCDA9C5080B3}"/>
              </a:ext>
            </a:extLst>
          </p:cNvPr>
          <p:cNvSpPr txBox="1">
            <a:spLocks/>
          </p:cNvSpPr>
          <p:nvPr/>
        </p:nvSpPr>
        <p:spPr>
          <a:xfrm>
            <a:off x="649994" y="3528808"/>
            <a:ext cx="5208545" cy="1061643"/>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b="1" kern="100" noProof="0" dirty="0">
                <a:solidFill>
                  <a:schemeClr val="bg1"/>
                </a:solidFill>
                <a:effectLst/>
                <a:latin typeface="Arial" panose="020B0604020202020204" pitchFamily="34" charset="0"/>
                <a:ea typeface="Aptos" panose="020B0004020202020204" pitchFamily="34" charset="0"/>
                <a:cs typeface="Arial" panose="020B0604020202020204" pitchFamily="34" charset="0"/>
              </a:rPr>
              <a:t>Choose one of the two darkest </a:t>
            </a:r>
            <a:r>
              <a:rPr lang="en-GB" sz="1800" b="1" kern="100" noProof="0" dirty="0" err="1">
                <a:solidFill>
                  <a:schemeClr val="bg1"/>
                </a:solidFill>
                <a:effectLst/>
                <a:latin typeface="Arial" panose="020B0604020202020204" pitchFamily="34" charset="0"/>
                <a:ea typeface="Aptos" panose="020B0004020202020204" pitchFamily="34" charset="0"/>
                <a:cs typeface="Arial" panose="020B0604020202020204" pitchFamily="34" charset="0"/>
              </a:rPr>
              <a:t>colors</a:t>
            </a:r>
            <a:r>
              <a:rPr lang="en-GB" sz="1800" b="1" kern="100" noProof="0" dirty="0">
                <a:solidFill>
                  <a:schemeClr val="bg1"/>
                </a:solidFill>
                <a:effectLst/>
                <a:latin typeface="Arial" panose="020B0604020202020204" pitchFamily="34" charset="0"/>
                <a:ea typeface="Aptos" panose="020B0004020202020204" pitchFamily="34" charset="0"/>
                <a:cs typeface="Arial" panose="020B0604020202020204" pitchFamily="34" charset="0"/>
              </a:rPr>
              <a:t> in the </a:t>
            </a:r>
            <a:r>
              <a:rPr lang="en-GB" sz="1800" b="1" kern="100" noProof="0" dirty="0" err="1">
                <a:solidFill>
                  <a:schemeClr val="bg1"/>
                </a:solidFill>
                <a:effectLst/>
                <a:latin typeface="Arial" panose="020B0604020202020204" pitchFamily="34" charset="0"/>
                <a:ea typeface="Aptos" panose="020B0004020202020204" pitchFamily="34" charset="0"/>
                <a:cs typeface="Arial" panose="020B0604020202020204" pitchFamily="34" charset="0"/>
              </a:rPr>
              <a:t>color</a:t>
            </a:r>
            <a:r>
              <a:rPr lang="en-GB" sz="1800" b="1" kern="100" noProof="0" dirty="0">
                <a:solidFill>
                  <a:schemeClr val="bg1"/>
                </a:solidFill>
                <a:effectLst/>
                <a:latin typeface="Arial" panose="020B0604020202020204" pitchFamily="34" charset="0"/>
                <a:ea typeface="Aptos" panose="020B0004020202020204" pitchFamily="34" charset="0"/>
                <a:cs typeface="Arial" panose="020B0604020202020204" pitchFamily="34" charset="0"/>
              </a:rPr>
              <a:t> chart for white (negative) text on a </a:t>
            </a:r>
            <a:r>
              <a:rPr lang="en-GB" sz="1800" b="1" kern="100" noProof="0" dirty="0" err="1">
                <a:solidFill>
                  <a:schemeClr val="bg1"/>
                </a:solidFill>
                <a:effectLst/>
                <a:latin typeface="Arial" panose="020B0604020202020204" pitchFamily="34" charset="0"/>
                <a:ea typeface="Aptos" panose="020B0004020202020204" pitchFamily="34" charset="0"/>
                <a:cs typeface="Arial" panose="020B0604020202020204" pitchFamily="34" charset="0"/>
              </a:rPr>
              <a:t>colored</a:t>
            </a:r>
            <a:r>
              <a:rPr lang="en-GB" sz="1800" b="1" kern="100" noProof="0" dirty="0">
                <a:solidFill>
                  <a:schemeClr val="bg1"/>
                </a:solidFill>
                <a:effectLst/>
                <a:latin typeface="Arial" panose="020B0604020202020204" pitchFamily="34" charset="0"/>
                <a:ea typeface="Aptos" panose="020B0004020202020204" pitchFamily="34" charset="0"/>
                <a:cs typeface="Arial" panose="020B0604020202020204" pitchFamily="34" charset="0"/>
              </a:rPr>
              <a:t> background. And preferably bold text.</a:t>
            </a:r>
            <a:endParaRPr lang="en-GB" sz="1800" kern="100" noProof="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BE0F8EFB-7C2C-B682-3FAE-F1836F94F5CB}"/>
              </a:ext>
              <a:ext uri="{C183D7F6-B498-43B3-948B-1728B52AA6E4}">
                <adec:decorative xmlns:adec="http://schemas.microsoft.com/office/drawing/2017/decorative" val="1"/>
              </a:ext>
            </a:extLst>
          </p:cNvPr>
          <p:cNvSpPr/>
          <p:nvPr/>
        </p:nvSpPr>
        <p:spPr>
          <a:xfrm>
            <a:off x="6379534" y="3362301"/>
            <a:ext cx="5812465" cy="1340228"/>
          </a:xfrm>
          <a:prstGeom prst="rect">
            <a:avLst/>
          </a:prstGeom>
          <a:solidFill>
            <a:schemeClr val="accent6">
              <a:lumMod val="40000"/>
              <a:lumOff val="60000"/>
            </a:schemeClr>
          </a:solidFill>
          <a:ln>
            <a:noFill/>
          </a:ln>
          <a:effectLst>
            <a:outerShdw blurRad="139666" dist="32177" dir="5400000" sx="99000" sy="99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8" name="Content Placeholder 2">
            <a:extLst>
              <a:ext uri="{FF2B5EF4-FFF2-40B4-BE49-F238E27FC236}">
                <a16:creationId xmlns:a16="http://schemas.microsoft.com/office/drawing/2014/main" id="{3BA30F4F-88CC-4583-07DA-A133D8015ECB}"/>
              </a:ext>
            </a:extLst>
          </p:cNvPr>
          <p:cNvSpPr txBox="1">
            <a:spLocks/>
          </p:cNvSpPr>
          <p:nvPr/>
        </p:nvSpPr>
        <p:spPr>
          <a:xfrm>
            <a:off x="6741041" y="3528807"/>
            <a:ext cx="4436113" cy="1061643"/>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kern="100" noProof="0" dirty="0">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Choose one of the two lightest </a:t>
            </a:r>
            <a:r>
              <a:rPr lang="en-GB" sz="1800" kern="100" noProof="0" dirty="0" err="1">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colors</a:t>
            </a:r>
            <a:r>
              <a:rPr lang="en-GB" sz="1800" kern="100" noProof="0" dirty="0">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 in the </a:t>
            </a:r>
            <a:r>
              <a:rPr lang="en-GB" sz="1800" kern="100" noProof="0" dirty="0" err="1">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color</a:t>
            </a:r>
            <a:r>
              <a:rPr lang="en-GB" sz="1800" kern="100" noProof="0" dirty="0">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 chart for black/dark text on a </a:t>
            </a:r>
            <a:r>
              <a:rPr lang="en-GB" sz="1800" kern="100" noProof="0" dirty="0" err="1">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colored</a:t>
            </a:r>
            <a:r>
              <a:rPr lang="en-GB" sz="1800" kern="100" noProof="0" dirty="0">
                <a:solidFill>
                  <a:schemeClr val="bg1">
                    <a:lumMod val="10000"/>
                  </a:schemeClr>
                </a:solidFill>
                <a:effectLst/>
                <a:latin typeface="Arial" panose="020B0604020202020204" pitchFamily="34" charset="0"/>
                <a:ea typeface="Aptos" panose="020B0004020202020204" pitchFamily="34" charset="0"/>
                <a:cs typeface="Arial" panose="020B0604020202020204" pitchFamily="34" charset="0"/>
              </a:rPr>
              <a:t> background.</a:t>
            </a:r>
          </a:p>
        </p:txBody>
      </p:sp>
      <p:sp>
        <p:nvSpPr>
          <p:cNvPr id="4" name="Content Placeholder 2">
            <a:extLst>
              <a:ext uri="{FF2B5EF4-FFF2-40B4-BE49-F238E27FC236}">
                <a16:creationId xmlns:a16="http://schemas.microsoft.com/office/drawing/2014/main" id="{B6EBE9BE-1CEA-5186-9E04-7A805F193E3A}"/>
              </a:ext>
            </a:extLst>
          </p:cNvPr>
          <p:cNvSpPr txBox="1">
            <a:spLocks/>
          </p:cNvSpPr>
          <p:nvPr/>
        </p:nvSpPr>
        <p:spPr>
          <a:xfrm>
            <a:off x="649995" y="5783691"/>
            <a:ext cx="10727491" cy="831020"/>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800" i="1" kern="100" noProof="0" dirty="0">
                <a:effectLst/>
                <a:latin typeface="Arial" panose="020B0604020202020204" pitchFamily="34" charset="0"/>
                <a:ea typeface="Aptos" panose="020B0004020202020204" pitchFamily="34" charset="0"/>
                <a:cs typeface="Arial" panose="020B0604020202020204" pitchFamily="34" charset="0"/>
              </a:rPr>
              <a:t>NB: NTNU has more support </a:t>
            </a:r>
            <a:r>
              <a:rPr lang="en-GB" sz="1800" i="1" kern="100" noProof="0" dirty="0" err="1">
                <a:effectLst/>
                <a:latin typeface="Arial" panose="020B0604020202020204" pitchFamily="34" charset="0"/>
                <a:ea typeface="Aptos" panose="020B0004020202020204" pitchFamily="34" charset="0"/>
                <a:cs typeface="Arial" panose="020B0604020202020204" pitchFamily="34" charset="0"/>
              </a:rPr>
              <a:t>colors</a:t>
            </a:r>
            <a:r>
              <a:rPr lang="en-GB" sz="1800" i="1" kern="100" noProof="0" dirty="0">
                <a:effectLst/>
                <a:latin typeface="Arial" panose="020B0604020202020204" pitchFamily="34" charset="0"/>
                <a:ea typeface="Aptos" panose="020B0004020202020204" pitchFamily="34" charset="0"/>
                <a:cs typeface="Arial" panose="020B0604020202020204" pitchFamily="34" charset="0"/>
              </a:rPr>
              <a:t> than in this template:</a:t>
            </a:r>
          </a:p>
          <a:p>
            <a:pPr marL="0" indent="0">
              <a:buNone/>
            </a:pPr>
            <a:r>
              <a:rPr lang="en-GB" sz="1800" i="1" kern="100" noProof="0" dirty="0">
                <a:effectLst/>
                <a:latin typeface="Arial" panose="020B0604020202020204" pitchFamily="34" charset="0"/>
                <a:ea typeface="Aptos" panose="020B0004020202020204" pitchFamily="34" charset="0"/>
                <a:cs typeface="Arial" panose="020B0604020202020204" pitchFamily="34" charset="0"/>
                <a:hlinkClick r:id="rId2"/>
              </a:rPr>
              <a:t>https://i.ntnu.no/wiki/-/wiki/Norsk/Farger+i+grafisk+profil</a:t>
            </a:r>
            <a:r>
              <a:rPr lang="en-GB" sz="1800" i="1" kern="100" noProof="0" dirty="0">
                <a:effectLst/>
                <a:latin typeface="Arial" panose="020B0604020202020204" pitchFamily="34" charset="0"/>
                <a:ea typeface="Aptos" panose="020B0004020202020204" pitchFamily="34" charset="0"/>
                <a:cs typeface="Arial" panose="020B0604020202020204" pitchFamily="34" charset="0"/>
              </a:rPr>
              <a:t> </a:t>
            </a:r>
          </a:p>
        </p:txBody>
      </p:sp>
    </p:spTree>
    <p:extLst>
      <p:ext uri="{BB962C8B-B14F-4D97-AF65-F5344CB8AC3E}">
        <p14:creationId xmlns:p14="http://schemas.microsoft.com/office/powerpoint/2010/main" val="2006497132"/>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lassholder for bilde 5" descr="Image of female researcher at NTNU used as an example in the template.">
            <a:extLst>
              <a:ext uri="{FF2B5EF4-FFF2-40B4-BE49-F238E27FC236}">
                <a16:creationId xmlns:a16="http://schemas.microsoft.com/office/drawing/2014/main" id="{F4EF6518-A80E-E43E-F835-83C25961F7AC}"/>
              </a:ext>
            </a:extLst>
          </p:cNvPr>
          <p:cNvPicPr>
            <a:picLocks noGrp="1" noChangeAspect="1"/>
          </p:cNvPicPr>
          <p:nvPr>
            <p:ph type="pic" sz="quarter" idx="4294967295"/>
          </p:nvPr>
        </p:nvPicPr>
        <p:blipFill>
          <a:blip r:embed="rId2"/>
          <a:srcRect t="791" b="791"/>
          <a:stretch>
            <a:fillRect/>
          </a:stretch>
        </p:blipFill>
        <p:spPr>
          <a:xfrm>
            <a:off x="-69659" y="79377"/>
            <a:ext cx="12336936" cy="6829573"/>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14290"/>
              <a:gd name="connsiteY0" fmla="*/ 0 h 6769938"/>
              <a:gd name="connsiteX1" fmla="*/ 5864223 w 12214290"/>
              <a:gd name="connsiteY1" fmla="*/ 18413 h 6769938"/>
              <a:gd name="connsiteX2" fmla="*/ 10334943 w 12214290"/>
              <a:gd name="connsiteY2" fmla="*/ 134890 h 6769938"/>
              <a:gd name="connsiteX3" fmla="*/ 10785474 w 12214290"/>
              <a:gd name="connsiteY3" fmla="*/ 141073 h 6769938"/>
              <a:gd name="connsiteX4" fmla="*/ 10785474 w 12214290"/>
              <a:gd name="connsiteY4" fmla="*/ 963452 h 6769938"/>
              <a:gd name="connsiteX5" fmla="*/ 10856104 w 12214290"/>
              <a:gd name="connsiteY5" fmla="*/ 1034082 h 6769938"/>
              <a:gd name="connsiteX6" fmla="*/ 11633911 w 12214290"/>
              <a:gd name="connsiteY6" fmla="*/ 1034082 h 6769938"/>
              <a:gd name="connsiteX7" fmla="*/ 11704541 w 12214290"/>
              <a:gd name="connsiteY7" fmla="*/ 963452 h 6769938"/>
              <a:gd name="connsiteX8" fmla="*/ 11704541 w 12214290"/>
              <a:gd name="connsiteY8" fmla="*/ 150472 h 6769938"/>
              <a:gd name="connsiteX9" fmla="*/ 12200794 w 12214290"/>
              <a:gd name="connsiteY9" fmla="*/ 150502 h 6769938"/>
              <a:gd name="connsiteX10" fmla="*/ 12202401 w 12214290"/>
              <a:gd name="connsiteY10" fmla="*/ 6769938 h 6769938"/>
              <a:gd name="connsiteX11" fmla="*/ 3175 w 12214290"/>
              <a:gd name="connsiteY11" fmla="*/ 6762581 h 6769938"/>
              <a:gd name="connsiteX12" fmla="*/ 0 w 12214290"/>
              <a:gd name="connsiteY12" fmla="*/ 239322 h 6769938"/>
              <a:gd name="connsiteX13" fmla="*/ 4173849 w 12214290"/>
              <a:gd name="connsiteY13" fmla="*/ 0 h 6769938"/>
              <a:gd name="connsiteX0" fmla="*/ 4233484 w 12273925"/>
              <a:gd name="connsiteY0" fmla="*/ 0 h 6769938"/>
              <a:gd name="connsiteX1" fmla="*/ 5923858 w 12273925"/>
              <a:gd name="connsiteY1" fmla="*/ 18413 h 6769938"/>
              <a:gd name="connsiteX2" fmla="*/ 10394578 w 12273925"/>
              <a:gd name="connsiteY2" fmla="*/ 134890 h 6769938"/>
              <a:gd name="connsiteX3" fmla="*/ 10845109 w 12273925"/>
              <a:gd name="connsiteY3" fmla="*/ 141073 h 6769938"/>
              <a:gd name="connsiteX4" fmla="*/ 10845109 w 12273925"/>
              <a:gd name="connsiteY4" fmla="*/ 963452 h 6769938"/>
              <a:gd name="connsiteX5" fmla="*/ 10915739 w 12273925"/>
              <a:gd name="connsiteY5" fmla="*/ 1034082 h 6769938"/>
              <a:gd name="connsiteX6" fmla="*/ 11693546 w 12273925"/>
              <a:gd name="connsiteY6" fmla="*/ 1034082 h 6769938"/>
              <a:gd name="connsiteX7" fmla="*/ 11764176 w 12273925"/>
              <a:gd name="connsiteY7" fmla="*/ 963452 h 6769938"/>
              <a:gd name="connsiteX8" fmla="*/ 11764176 w 12273925"/>
              <a:gd name="connsiteY8" fmla="*/ 150472 h 6769938"/>
              <a:gd name="connsiteX9" fmla="*/ 12260429 w 12273925"/>
              <a:gd name="connsiteY9" fmla="*/ 150502 h 6769938"/>
              <a:gd name="connsiteX10" fmla="*/ 12262036 w 12273925"/>
              <a:gd name="connsiteY10" fmla="*/ 6769938 h 6769938"/>
              <a:gd name="connsiteX11" fmla="*/ 62810 w 12273925"/>
              <a:gd name="connsiteY11" fmla="*/ 6762581 h 6769938"/>
              <a:gd name="connsiteX12" fmla="*/ 0 w 12273925"/>
              <a:gd name="connsiteY12" fmla="*/ 239322 h 6769938"/>
              <a:gd name="connsiteX13" fmla="*/ 4233484 w 12273925"/>
              <a:gd name="connsiteY13" fmla="*/ 0 h 6769938"/>
              <a:gd name="connsiteX0" fmla="*/ 4240335 w 12280776"/>
              <a:gd name="connsiteY0" fmla="*/ 0 h 6812277"/>
              <a:gd name="connsiteX1" fmla="*/ 5930709 w 12280776"/>
              <a:gd name="connsiteY1" fmla="*/ 18413 h 6812277"/>
              <a:gd name="connsiteX2" fmla="*/ 10401429 w 12280776"/>
              <a:gd name="connsiteY2" fmla="*/ 134890 h 6812277"/>
              <a:gd name="connsiteX3" fmla="*/ 10851960 w 12280776"/>
              <a:gd name="connsiteY3" fmla="*/ 141073 h 6812277"/>
              <a:gd name="connsiteX4" fmla="*/ 10851960 w 12280776"/>
              <a:gd name="connsiteY4" fmla="*/ 963452 h 6812277"/>
              <a:gd name="connsiteX5" fmla="*/ 10922590 w 12280776"/>
              <a:gd name="connsiteY5" fmla="*/ 1034082 h 6812277"/>
              <a:gd name="connsiteX6" fmla="*/ 11700397 w 12280776"/>
              <a:gd name="connsiteY6" fmla="*/ 1034082 h 6812277"/>
              <a:gd name="connsiteX7" fmla="*/ 11771027 w 12280776"/>
              <a:gd name="connsiteY7" fmla="*/ 963452 h 6812277"/>
              <a:gd name="connsiteX8" fmla="*/ 11771027 w 12280776"/>
              <a:gd name="connsiteY8" fmla="*/ 150472 h 6812277"/>
              <a:gd name="connsiteX9" fmla="*/ 12267280 w 12280776"/>
              <a:gd name="connsiteY9" fmla="*/ 150502 h 6812277"/>
              <a:gd name="connsiteX10" fmla="*/ 12268887 w 12280776"/>
              <a:gd name="connsiteY10" fmla="*/ 6769938 h 6812277"/>
              <a:gd name="connsiteX11" fmla="*/ 87 w 12280776"/>
              <a:gd name="connsiteY11" fmla="*/ 6812277 h 6812277"/>
              <a:gd name="connsiteX12" fmla="*/ 6851 w 12280776"/>
              <a:gd name="connsiteY12" fmla="*/ 239322 h 6812277"/>
              <a:gd name="connsiteX13" fmla="*/ 4240335 w 12280776"/>
              <a:gd name="connsiteY13" fmla="*/ 0 h 6812277"/>
              <a:gd name="connsiteX0" fmla="*/ 4240335 w 12320827"/>
              <a:gd name="connsiteY0" fmla="*/ 0 h 6829573"/>
              <a:gd name="connsiteX1" fmla="*/ 5930709 w 12320827"/>
              <a:gd name="connsiteY1" fmla="*/ 18413 h 6829573"/>
              <a:gd name="connsiteX2" fmla="*/ 10401429 w 12320827"/>
              <a:gd name="connsiteY2" fmla="*/ 134890 h 6829573"/>
              <a:gd name="connsiteX3" fmla="*/ 10851960 w 12320827"/>
              <a:gd name="connsiteY3" fmla="*/ 141073 h 6829573"/>
              <a:gd name="connsiteX4" fmla="*/ 10851960 w 12320827"/>
              <a:gd name="connsiteY4" fmla="*/ 963452 h 6829573"/>
              <a:gd name="connsiteX5" fmla="*/ 10922590 w 12320827"/>
              <a:gd name="connsiteY5" fmla="*/ 1034082 h 6829573"/>
              <a:gd name="connsiteX6" fmla="*/ 11700397 w 12320827"/>
              <a:gd name="connsiteY6" fmla="*/ 1034082 h 6829573"/>
              <a:gd name="connsiteX7" fmla="*/ 11771027 w 12320827"/>
              <a:gd name="connsiteY7" fmla="*/ 963452 h 6829573"/>
              <a:gd name="connsiteX8" fmla="*/ 11771027 w 12320827"/>
              <a:gd name="connsiteY8" fmla="*/ 150472 h 6829573"/>
              <a:gd name="connsiteX9" fmla="*/ 12267280 w 12320827"/>
              <a:gd name="connsiteY9" fmla="*/ 150502 h 6829573"/>
              <a:gd name="connsiteX10" fmla="*/ 12318583 w 12320827"/>
              <a:gd name="connsiteY10" fmla="*/ 6829573 h 6829573"/>
              <a:gd name="connsiteX11" fmla="*/ 87 w 12320827"/>
              <a:gd name="connsiteY11" fmla="*/ 6812277 h 6829573"/>
              <a:gd name="connsiteX12" fmla="*/ 6851 w 12320827"/>
              <a:gd name="connsiteY12" fmla="*/ 239322 h 6829573"/>
              <a:gd name="connsiteX13" fmla="*/ 4240335 w 12320827"/>
              <a:gd name="connsiteY13" fmla="*/ 0 h 6829573"/>
              <a:gd name="connsiteX0" fmla="*/ 4240335 w 12336936"/>
              <a:gd name="connsiteY0" fmla="*/ 0 h 6829573"/>
              <a:gd name="connsiteX1" fmla="*/ 5930709 w 12336936"/>
              <a:gd name="connsiteY1" fmla="*/ 18413 h 6829573"/>
              <a:gd name="connsiteX2" fmla="*/ 10401429 w 12336936"/>
              <a:gd name="connsiteY2" fmla="*/ 134890 h 6829573"/>
              <a:gd name="connsiteX3" fmla="*/ 10851960 w 12336936"/>
              <a:gd name="connsiteY3" fmla="*/ 141073 h 6829573"/>
              <a:gd name="connsiteX4" fmla="*/ 10851960 w 12336936"/>
              <a:gd name="connsiteY4" fmla="*/ 963452 h 6829573"/>
              <a:gd name="connsiteX5" fmla="*/ 10922590 w 12336936"/>
              <a:gd name="connsiteY5" fmla="*/ 1034082 h 6829573"/>
              <a:gd name="connsiteX6" fmla="*/ 11700397 w 12336936"/>
              <a:gd name="connsiteY6" fmla="*/ 1034082 h 6829573"/>
              <a:gd name="connsiteX7" fmla="*/ 11771027 w 12336936"/>
              <a:gd name="connsiteY7" fmla="*/ 963452 h 6829573"/>
              <a:gd name="connsiteX8" fmla="*/ 11771027 w 12336936"/>
              <a:gd name="connsiteY8" fmla="*/ 150472 h 6829573"/>
              <a:gd name="connsiteX9" fmla="*/ 12326915 w 12336936"/>
              <a:gd name="connsiteY9" fmla="*/ 150502 h 6829573"/>
              <a:gd name="connsiteX10" fmla="*/ 12318583 w 12336936"/>
              <a:gd name="connsiteY10" fmla="*/ 6829573 h 6829573"/>
              <a:gd name="connsiteX11" fmla="*/ 87 w 12336936"/>
              <a:gd name="connsiteY11" fmla="*/ 6812277 h 6829573"/>
              <a:gd name="connsiteX12" fmla="*/ 6851 w 12336936"/>
              <a:gd name="connsiteY12" fmla="*/ 239322 h 6829573"/>
              <a:gd name="connsiteX13" fmla="*/ 4240335 w 12336936"/>
              <a:gd name="connsiteY13" fmla="*/ 0 h 682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36936" h="6829573">
                <a:moveTo>
                  <a:pt x="4240335" y="0"/>
                </a:moveTo>
                <a:lnTo>
                  <a:pt x="5930709" y="18413"/>
                </a:lnTo>
                <a:lnTo>
                  <a:pt x="10401429" y="134890"/>
                </a:lnTo>
                <a:lnTo>
                  <a:pt x="10851960" y="141073"/>
                </a:lnTo>
                <a:lnTo>
                  <a:pt x="10851960" y="963452"/>
                </a:lnTo>
                <a:cubicBezTo>
                  <a:pt x="10851960" y="1002460"/>
                  <a:pt x="10883582" y="1034082"/>
                  <a:pt x="10922590" y="1034082"/>
                </a:cubicBezTo>
                <a:lnTo>
                  <a:pt x="11700397" y="1034082"/>
                </a:lnTo>
                <a:cubicBezTo>
                  <a:pt x="11739405" y="1034082"/>
                  <a:pt x="11771027" y="1002460"/>
                  <a:pt x="11771027" y="963452"/>
                </a:cubicBezTo>
                <a:lnTo>
                  <a:pt x="11771027" y="150472"/>
                </a:lnTo>
                <a:lnTo>
                  <a:pt x="12326915" y="150502"/>
                </a:lnTo>
                <a:cubicBezTo>
                  <a:pt x="12348072" y="2609991"/>
                  <a:pt x="12331055" y="4636061"/>
                  <a:pt x="12318583" y="6829573"/>
                </a:cubicBezTo>
                <a:lnTo>
                  <a:pt x="87" y="6812277"/>
                </a:lnTo>
                <a:cubicBezTo>
                  <a:pt x="-971" y="4741574"/>
                  <a:pt x="7909" y="2310025"/>
                  <a:pt x="6851" y="239322"/>
                </a:cubicBezTo>
                <a:cubicBezTo>
                  <a:pt x="1488205" y="69395"/>
                  <a:pt x="3379530" y="9793"/>
                  <a:pt x="4240335" y="0"/>
                </a:cubicBezTo>
                <a:close/>
              </a:path>
            </a:pathLst>
          </a:custGeom>
        </p:spPr>
      </p:pic>
      <p:sp>
        <p:nvSpPr>
          <p:cNvPr id="3" name="Rectangle 2">
            <a:extLst>
              <a:ext uri="{FF2B5EF4-FFF2-40B4-BE49-F238E27FC236}">
                <a16:creationId xmlns:a16="http://schemas.microsoft.com/office/drawing/2014/main" id="{E6887BF5-F5EA-4E9F-B2A1-54A130582535}"/>
              </a:ext>
              <a:ext uri="{C183D7F6-B498-43B3-948B-1728B52AA6E4}">
                <adec:decorative xmlns:adec="http://schemas.microsoft.com/office/drawing/2017/decorative" val="1"/>
              </a:ext>
            </a:extLst>
          </p:cNvPr>
          <p:cNvSpPr/>
          <p:nvPr/>
        </p:nvSpPr>
        <p:spPr>
          <a:xfrm>
            <a:off x="758791" y="1267691"/>
            <a:ext cx="10704664" cy="4977255"/>
          </a:xfrm>
          <a:prstGeom prst="rect">
            <a:avLst/>
          </a:prstGeom>
          <a:solidFill>
            <a:srgbClr val="FFFFF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2" name="Tittel 1">
            <a:extLst>
              <a:ext uri="{FF2B5EF4-FFF2-40B4-BE49-F238E27FC236}">
                <a16:creationId xmlns:a16="http://schemas.microsoft.com/office/drawing/2014/main" id="{CDE2CB2A-29D8-066B-C5E6-AE0AF320093A}"/>
              </a:ext>
            </a:extLst>
          </p:cNvPr>
          <p:cNvSpPr txBox="1">
            <a:spLocks noGrp="1"/>
          </p:cNvSpPr>
          <p:nvPr>
            <p:ph type="title" idx="4294967295"/>
          </p:nvPr>
        </p:nvSpPr>
        <p:spPr>
          <a:xfrm>
            <a:off x="960986" y="1503123"/>
            <a:ext cx="4162159" cy="4462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dirty="0">
                <a:ln>
                  <a:noFill/>
                </a:ln>
                <a:solidFill>
                  <a:schemeClr val="bg1">
                    <a:lumMod val="10000"/>
                  </a:schemeClr>
                </a:solidFill>
                <a:effectLst/>
                <a:uLnTx/>
                <a:uFillTx/>
                <a:latin typeface="+mn-lt"/>
                <a:ea typeface="+mn-ea"/>
                <a:cs typeface="+mn-cs"/>
              </a:rPr>
              <a:t>Reset an image</a:t>
            </a:r>
          </a:p>
        </p:txBody>
      </p:sp>
      <p:sp>
        <p:nvSpPr>
          <p:cNvPr id="4" name="TextBox 3">
            <a:extLst>
              <a:ext uri="{FF2B5EF4-FFF2-40B4-BE49-F238E27FC236}">
                <a16:creationId xmlns:a16="http://schemas.microsoft.com/office/drawing/2014/main" id="{64C3DFEE-7A42-CEBC-4109-DAC21335744C}"/>
              </a:ext>
            </a:extLst>
          </p:cNvPr>
          <p:cNvSpPr txBox="1"/>
          <p:nvPr/>
        </p:nvSpPr>
        <p:spPr>
          <a:xfrm>
            <a:off x="960986" y="1916206"/>
            <a:ext cx="10028041" cy="452431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rPr>
              <a:t>If you are going to copy images that have been cropped (such as the image on this slide) to a new presentation, but do not want to include the cropping – in this case in the arc at the top and around the NTNU logo – do the following: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rPr>
              <a:t>Select the image &gt; Go to the </a:t>
            </a:r>
            <a:r>
              <a:rPr kumimoji="0" lang="en-GB" sz="1800" b="0" i="1" u="none" strike="noStrike" kern="1200" cap="none" spc="0" normalizeH="0" baseline="0" noProof="0" dirty="0">
                <a:ln>
                  <a:noFill/>
                </a:ln>
                <a:solidFill>
                  <a:schemeClr val="bg1">
                    <a:lumMod val="10000"/>
                  </a:schemeClr>
                </a:solidFill>
                <a:effectLst/>
                <a:uLnTx/>
                <a:uFillTx/>
                <a:latin typeface="+mn-lt"/>
                <a:ea typeface="+mn-ea"/>
                <a:cs typeface="+mn-cs"/>
              </a:rPr>
              <a:t>Picture Format </a:t>
            </a:r>
            <a:r>
              <a:rPr kumimoji="0" lang="en-GB" sz="1800" b="0" u="none" strike="noStrike" kern="1200" cap="none" spc="0" normalizeH="0" baseline="0" noProof="0" dirty="0">
                <a:ln>
                  <a:noFill/>
                </a:ln>
                <a:solidFill>
                  <a:schemeClr val="bg1">
                    <a:lumMod val="10000"/>
                  </a:schemeClr>
                </a:solidFill>
                <a:effectLst/>
                <a:uLnTx/>
                <a:uFillTx/>
                <a:latin typeface="+mn-lt"/>
                <a:ea typeface="+mn-ea"/>
                <a:cs typeface="+mn-cs"/>
              </a:rPr>
              <a:t>tab</a:t>
            </a:r>
            <a:r>
              <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rPr>
              <a:t>, tap the button that the image shows &gt; Select </a:t>
            </a:r>
            <a:r>
              <a:rPr kumimoji="0" lang="en-GB" sz="1800" b="0" i="1" u="none" strike="noStrike" kern="1200" cap="none" spc="0" normalizeH="0" baseline="0" noProof="0" dirty="0">
                <a:ln>
                  <a:noFill/>
                </a:ln>
                <a:solidFill>
                  <a:schemeClr val="bg1">
                    <a:lumMod val="10000"/>
                  </a:schemeClr>
                </a:solidFill>
                <a:effectLst/>
                <a:uLnTx/>
                <a:uFillTx/>
                <a:latin typeface="+mn-lt"/>
                <a:ea typeface="+mn-ea"/>
                <a:cs typeface="+mn-cs"/>
              </a:rPr>
              <a:t>reset image</a:t>
            </a:r>
            <a:r>
              <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lumMod val="10000"/>
                  </a:schemeClr>
                </a:solidFill>
                <a:effectLst/>
                <a:uLnTx/>
                <a:uFillTx/>
                <a:latin typeface="+mn-lt"/>
                <a:ea typeface="+mn-ea"/>
                <a:cs typeface="+mn-cs"/>
              </a:rPr>
              <a:t>Test on this slide.</a:t>
            </a:r>
          </a:p>
          <a:p>
            <a:endParaRPr lang="en-GB" noProof="0" dirty="0"/>
          </a:p>
        </p:txBody>
      </p:sp>
      <p:pic>
        <p:nvPicPr>
          <p:cNvPr id="9" name="Bilde 8" descr="A screenshot showing where to find the button that resets an image. You select the image format and the reset image button.">
            <a:extLst>
              <a:ext uri="{FF2B5EF4-FFF2-40B4-BE49-F238E27FC236}">
                <a16:creationId xmlns:a16="http://schemas.microsoft.com/office/drawing/2014/main" id="{22DB4446-64B9-740C-F92A-D779CA3869B5}"/>
              </a:ext>
            </a:extLst>
          </p:cNvPr>
          <p:cNvPicPr>
            <a:picLocks noChangeAspect="1"/>
          </p:cNvPicPr>
          <p:nvPr/>
        </p:nvPicPr>
        <p:blipFill>
          <a:blip r:embed="rId3"/>
          <a:stretch>
            <a:fillRect/>
          </a:stretch>
        </p:blipFill>
        <p:spPr>
          <a:xfrm>
            <a:off x="1048668" y="3736891"/>
            <a:ext cx="7772400" cy="1547113"/>
          </a:xfrm>
          <a:prstGeom prst="rect">
            <a:avLst/>
          </a:prstGeom>
        </p:spPr>
      </p:pic>
      <p:sp>
        <p:nvSpPr>
          <p:cNvPr id="10" name="Ellipse 9">
            <a:extLst>
              <a:ext uri="{FF2B5EF4-FFF2-40B4-BE49-F238E27FC236}">
                <a16:creationId xmlns:a16="http://schemas.microsoft.com/office/drawing/2014/main" id="{E3BB5333-0016-8301-8580-904B23568406}"/>
              </a:ext>
              <a:ext uri="{C183D7F6-B498-43B3-948B-1728B52AA6E4}">
                <adec:decorative xmlns:adec="http://schemas.microsoft.com/office/drawing/2017/decorative" val="1"/>
              </a:ext>
            </a:extLst>
          </p:cNvPr>
          <p:cNvSpPr/>
          <p:nvPr/>
        </p:nvSpPr>
        <p:spPr>
          <a:xfrm>
            <a:off x="7845137" y="3792421"/>
            <a:ext cx="1101436" cy="582880"/>
          </a:xfrm>
          <a:prstGeom prst="ellipse">
            <a:avLst/>
          </a:prstGeom>
          <a:noFill/>
          <a:ln w="28575">
            <a:solidFill>
              <a:srgbClr val="C00000"/>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1" name="Ellipse 10">
            <a:extLst>
              <a:ext uri="{FF2B5EF4-FFF2-40B4-BE49-F238E27FC236}">
                <a16:creationId xmlns:a16="http://schemas.microsoft.com/office/drawing/2014/main" id="{6FB6BF25-E45A-5FB4-B991-AC63BC4E7724}"/>
              </a:ext>
              <a:ext uri="{C183D7F6-B498-43B3-948B-1728B52AA6E4}">
                <adec:decorative xmlns:adec="http://schemas.microsoft.com/office/drawing/2017/decorative" val="1"/>
              </a:ext>
            </a:extLst>
          </p:cNvPr>
          <p:cNvSpPr/>
          <p:nvPr/>
        </p:nvSpPr>
        <p:spPr>
          <a:xfrm>
            <a:off x="3487883" y="4375301"/>
            <a:ext cx="2258290" cy="1045906"/>
          </a:xfrm>
          <a:prstGeom prst="ellipse">
            <a:avLst/>
          </a:prstGeom>
          <a:noFill/>
          <a:ln w="28575">
            <a:solidFill>
              <a:srgbClr val="C00000"/>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7" name="TekstSylinder 6">
            <a:extLst>
              <a:ext uri="{FF2B5EF4-FFF2-40B4-BE49-F238E27FC236}">
                <a16:creationId xmlns:a16="http://schemas.microsoft.com/office/drawing/2014/main" id="{FC12E7AC-DECC-63DC-5A2B-DB83BA89DD08}"/>
              </a:ext>
            </a:extLst>
          </p:cNvPr>
          <p:cNvSpPr txBox="1"/>
          <p:nvPr/>
        </p:nvSpPr>
        <p:spPr>
          <a:xfrm>
            <a:off x="9576030" y="6412812"/>
            <a:ext cx="2286000" cy="276999"/>
          </a:xfrm>
          <a:prstGeom prst="rect">
            <a:avLst/>
          </a:prstGeom>
          <a:noFill/>
        </p:spPr>
        <p:txBody>
          <a:bodyPr wrap="square" rtlCol="0">
            <a:spAutoFit/>
          </a:bodyPr>
          <a:lstStyle/>
          <a:p>
            <a:pPr algn="r"/>
            <a:r>
              <a:rPr lang="en-GB" sz="1200" noProof="0" dirty="0">
                <a:solidFill>
                  <a:srgbClr val="FFFFFF"/>
                </a:solidFill>
              </a:rPr>
              <a:t>Photo: Geir Mogen</a:t>
            </a:r>
          </a:p>
        </p:txBody>
      </p:sp>
    </p:spTree>
    <p:extLst>
      <p:ext uri="{BB962C8B-B14F-4D97-AF65-F5344CB8AC3E}">
        <p14:creationId xmlns:p14="http://schemas.microsoft.com/office/powerpoint/2010/main" val="1130089834"/>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EE86415F-6A7A-422E-DC65-18444F691C9A}"/>
              </a:ext>
            </a:extLst>
          </p:cNvPr>
          <p:cNvSpPr>
            <a:spLocks noGrp="1"/>
          </p:cNvSpPr>
          <p:nvPr>
            <p:ph type="pic" sz="quarter" idx="4294967295"/>
          </p:nvPr>
        </p:nvSpPr>
        <p:spPr>
          <a:xfrm>
            <a:off x="-69659" y="89537"/>
            <a:ext cx="12336936" cy="6829573"/>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14290"/>
              <a:gd name="connsiteY0" fmla="*/ 0 h 6769938"/>
              <a:gd name="connsiteX1" fmla="*/ 5864223 w 12214290"/>
              <a:gd name="connsiteY1" fmla="*/ 18413 h 6769938"/>
              <a:gd name="connsiteX2" fmla="*/ 10334943 w 12214290"/>
              <a:gd name="connsiteY2" fmla="*/ 134890 h 6769938"/>
              <a:gd name="connsiteX3" fmla="*/ 10785474 w 12214290"/>
              <a:gd name="connsiteY3" fmla="*/ 141073 h 6769938"/>
              <a:gd name="connsiteX4" fmla="*/ 10785474 w 12214290"/>
              <a:gd name="connsiteY4" fmla="*/ 963452 h 6769938"/>
              <a:gd name="connsiteX5" fmla="*/ 10856104 w 12214290"/>
              <a:gd name="connsiteY5" fmla="*/ 1034082 h 6769938"/>
              <a:gd name="connsiteX6" fmla="*/ 11633911 w 12214290"/>
              <a:gd name="connsiteY6" fmla="*/ 1034082 h 6769938"/>
              <a:gd name="connsiteX7" fmla="*/ 11704541 w 12214290"/>
              <a:gd name="connsiteY7" fmla="*/ 963452 h 6769938"/>
              <a:gd name="connsiteX8" fmla="*/ 11704541 w 12214290"/>
              <a:gd name="connsiteY8" fmla="*/ 150472 h 6769938"/>
              <a:gd name="connsiteX9" fmla="*/ 12200794 w 12214290"/>
              <a:gd name="connsiteY9" fmla="*/ 150502 h 6769938"/>
              <a:gd name="connsiteX10" fmla="*/ 12202401 w 12214290"/>
              <a:gd name="connsiteY10" fmla="*/ 6769938 h 6769938"/>
              <a:gd name="connsiteX11" fmla="*/ 3175 w 12214290"/>
              <a:gd name="connsiteY11" fmla="*/ 6762581 h 6769938"/>
              <a:gd name="connsiteX12" fmla="*/ 0 w 12214290"/>
              <a:gd name="connsiteY12" fmla="*/ 239322 h 6769938"/>
              <a:gd name="connsiteX13" fmla="*/ 4173849 w 12214290"/>
              <a:gd name="connsiteY13" fmla="*/ 0 h 6769938"/>
              <a:gd name="connsiteX0" fmla="*/ 4233484 w 12273925"/>
              <a:gd name="connsiteY0" fmla="*/ 0 h 6769938"/>
              <a:gd name="connsiteX1" fmla="*/ 5923858 w 12273925"/>
              <a:gd name="connsiteY1" fmla="*/ 18413 h 6769938"/>
              <a:gd name="connsiteX2" fmla="*/ 10394578 w 12273925"/>
              <a:gd name="connsiteY2" fmla="*/ 134890 h 6769938"/>
              <a:gd name="connsiteX3" fmla="*/ 10845109 w 12273925"/>
              <a:gd name="connsiteY3" fmla="*/ 141073 h 6769938"/>
              <a:gd name="connsiteX4" fmla="*/ 10845109 w 12273925"/>
              <a:gd name="connsiteY4" fmla="*/ 963452 h 6769938"/>
              <a:gd name="connsiteX5" fmla="*/ 10915739 w 12273925"/>
              <a:gd name="connsiteY5" fmla="*/ 1034082 h 6769938"/>
              <a:gd name="connsiteX6" fmla="*/ 11693546 w 12273925"/>
              <a:gd name="connsiteY6" fmla="*/ 1034082 h 6769938"/>
              <a:gd name="connsiteX7" fmla="*/ 11764176 w 12273925"/>
              <a:gd name="connsiteY7" fmla="*/ 963452 h 6769938"/>
              <a:gd name="connsiteX8" fmla="*/ 11764176 w 12273925"/>
              <a:gd name="connsiteY8" fmla="*/ 150472 h 6769938"/>
              <a:gd name="connsiteX9" fmla="*/ 12260429 w 12273925"/>
              <a:gd name="connsiteY9" fmla="*/ 150502 h 6769938"/>
              <a:gd name="connsiteX10" fmla="*/ 12262036 w 12273925"/>
              <a:gd name="connsiteY10" fmla="*/ 6769938 h 6769938"/>
              <a:gd name="connsiteX11" fmla="*/ 62810 w 12273925"/>
              <a:gd name="connsiteY11" fmla="*/ 6762581 h 6769938"/>
              <a:gd name="connsiteX12" fmla="*/ 0 w 12273925"/>
              <a:gd name="connsiteY12" fmla="*/ 239322 h 6769938"/>
              <a:gd name="connsiteX13" fmla="*/ 4233484 w 12273925"/>
              <a:gd name="connsiteY13" fmla="*/ 0 h 6769938"/>
              <a:gd name="connsiteX0" fmla="*/ 4240335 w 12280776"/>
              <a:gd name="connsiteY0" fmla="*/ 0 h 6812277"/>
              <a:gd name="connsiteX1" fmla="*/ 5930709 w 12280776"/>
              <a:gd name="connsiteY1" fmla="*/ 18413 h 6812277"/>
              <a:gd name="connsiteX2" fmla="*/ 10401429 w 12280776"/>
              <a:gd name="connsiteY2" fmla="*/ 134890 h 6812277"/>
              <a:gd name="connsiteX3" fmla="*/ 10851960 w 12280776"/>
              <a:gd name="connsiteY3" fmla="*/ 141073 h 6812277"/>
              <a:gd name="connsiteX4" fmla="*/ 10851960 w 12280776"/>
              <a:gd name="connsiteY4" fmla="*/ 963452 h 6812277"/>
              <a:gd name="connsiteX5" fmla="*/ 10922590 w 12280776"/>
              <a:gd name="connsiteY5" fmla="*/ 1034082 h 6812277"/>
              <a:gd name="connsiteX6" fmla="*/ 11700397 w 12280776"/>
              <a:gd name="connsiteY6" fmla="*/ 1034082 h 6812277"/>
              <a:gd name="connsiteX7" fmla="*/ 11771027 w 12280776"/>
              <a:gd name="connsiteY7" fmla="*/ 963452 h 6812277"/>
              <a:gd name="connsiteX8" fmla="*/ 11771027 w 12280776"/>
              <a:gd name="connsiteY8" fmla="*/ 150472 h 6812277"/>
              <a:gd name="connsiteX9" fmla="*/ 12267280 w 12280776"/>
              <a:gd name="connsiteY9" fmla="*/ 150502 h 6812277"/>
              <a:gd name="connsiteX10" fmla="*/ 12268887 w 12280776"/>
              <a:gd name="connsiteY10" fmla="*/ 6769938 h 6812277"/>
              <a:gd name="connsiteX11" fmla="*/ 87 w 12280776"/>
              <a:gd name="connsiteY11" fmla="*/ 6812277 h 6812277"/>
              <a:gd name="connsiteX12" fmla="*/ 6851 w 12280776"/>
              <a:gd name="connsiteY12" fmla="*/ 239322 h 6812277"/>
              <a:gd name="connsiteX13" fmla="*/ 4240335 w 12280776"/>
              <a:gd name="connsiteY13" fmla="*/ 0 h 6812277"/>
              <a:gd name="connsiteX0" fmla="*/ 4240335 w 12320827"/>
              <a:gd name="connsiteY0" fmla="*/ 0 h 6829573"/>
              <a:gd name="connsiteX1" fmla="*/ 5930709 w 12320827"/>
              <a:gd name="connsiteY1" fmla="*/ 18413 h 6829573"/>
              <a:gd name="connsiteX2" fmla="*/ 10401429 w 12320827"/>
              <a:gd name="connsiteY2" fmla="*/ 134890 h 6829573"/>
              <a:gd name="connsiteX3" fmla="*/ 10851960 w 12320827"/>
              <a:gd name="connsiteY3" fmla="*/ 141073 h 6829573"/>
              <a:gd name="connsiteX4" fmla="*/ 10851960 w 12320827"/>
              <a:gd name="connsiteY4" fmla="*/ 963452 h 6829573"/>
              <a:gd name="connsiteX5" fmla="*/ 10922590 w 12320827"/>
              <a:gd name="connsiteY5" fmla="*/ 1034082 h 6829573"/>
              <a:gd name="connsiteX6" fmla="*/ 11700397 w 12320827"/>
              <a:gd name="connsiteY6" fmla="*/ 1034082 h 6829573"/>
              <a:gd name="connsiteX7" fmla="*/ 11771027 w 12320827"/>
              <a:gd name="connsiteY7" fmla="*/ 963452 h 6829573"/>
              <a:gd name="connsiteX8" fmla="*/ 11771027 w 12320827"/>
              <a:gd name="connsiteY8" fmla="*/ 150472 h 6829573"/>
              <a:gd name="connsiteX9" fmla="*/ 12267280 w 12320827"/>
              <a:gd name="connsiteY9" fmla="*/ 150502 h 6829573"/>
              <a:gd name="connsiteX10" fmla="*/ 12318583 w 12320827"/>
              <a:gd name="connsiteY10" fmla="*/ 6829573 h 6829573"/>
              <a:gd name="connsiteX11" fmla="*/ 87 w 12320827"/>
              <a:gd name="connsiteY11" fmla="*/ 6812277 h 6829573"/>
              <a:gd name="connsiteX12" fmla="*/ 6851 w 12320827"/>
              <a:gd name="connsiteY12" fmla="*/ 239322 h 6829573"/>
              <a:gd name="connsiteX13" fmla="*/ 4240335 w 12320827"/>
              <a:gd name="connsiteY13" fmla="*/ 0 h 6829573"/>
              <a:gd name="connsiteX0" fmla="*/ 4240335 w 12336936"/>
              <a:gd name="connsiteY0" fmla="*/ 0 h 6829573"/>
              <a:gd name="connsiteX1" fmla="*/ 5930709 w 12336936"/>
              <a:gd name="connsiteY1" fmla="*/ 18413 h 6829573"/>
              <a:gd name="connsiteX2" fmla="*/ 10401429 w 12336936"/>
              <a:gd name="connsiteY2" fmla="*/ 134890 h 6829573"/>
              <a:gd name="connsiteX3" fmla="*/ 10851960 w 12336936"/>
              <a:gd name="connsiteY3" fmla="*/ 141073 h 6829573"/>
              <a:gd name="connsiteX4" fmla="*/ 10851960 w 12336936"/>
              <a:gd name="connsiteY4" fmla="*/ 963452 h 6829573"/>
              <a:gd name="connsiteX5" fmla="*/ 10922590 w 12336936"/>
              <a:gd name="connsiteY5" fmla="*/ 1034082 h 6829573"/>
              <a:gd name="connsiteX6" fmla="*/ 11700397 w 12336936"/>
              <a:gd name="connsiteY6" fmla="*/ 1034082 h 6829573"/>
              <a:gd name="connsiteX7" fmla="*/ 11771027 w 12336936"/>
              <a:gd name="connsiteY7" fmla="*/ 963452 h 6829573"/>
              <a:gd name="connsiteX8" fmla="*/ 11771027 w 12336936"/>
              <a:gd name="connsiteY8" fmla="*/ 150472 h 6829573"/>
              <a:gd name="connsiteX9" fmla="*/ 12326915 w 12336936"/>
              <a:gd name="connsiteY9" fmla="*/ 150502 h 6829573"/>
              <a:gd name="connsiteX10" fmla="*/ 12318583 w 12336936"/>
              <a:gd name="connsiteY10" fmla="*/ 6829573 h 6829573"/>
              <a:gd name="connsiteX11" fmla="*/ 87 w 12336936"/>
              <a:gd name="connsiteY11" fmla="*/ 6812277 h 6829573"/>
              <a:gd name="connsiteX12" fmla="*/ 6851 w 12336936"/>
              <a:gd name="connsiteY12" fmla="*/ 239322 h 6829573"/>
              <a:gd name="connsiteX13" fmla="*/ 4240335 w 12336936"/>
              <a:gd name="connsiteY13" fmla="*/ 0 h 682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36936" h="6829573">
                <a:moveTo>
                  <a:pt x="4240335" y="0"/>
                </a:moveTo>
                <a:lnTo>
                  <a:pt x="5930709" y="18413"/>
                </a:lnTo>
                <a:lnTo>
                  <a:pt x="10401429" y="134890"/>
                </a:lnTo>
                <a:lnTo>
                  <a:pt x="10851960" y="141073"/>
                </a:lnTo>
                <a:lnTo>
                  <a:pt x="10851960" y="963452"/>
                </a:lnTo>
                <a:cubicBezTo>
                  <a:pt x="10851960" y="1002460"/>
                  <a:pt x="10883582" y="1034082"/>
                  <a:pt x="10922590" y="1034082"/>
                </a:cubicBezTo>
                <a:lnTo>
                  <a:pt x="11700397" y="1034082"/>
                </a:lnTo>
                <a:cubicBezTo>
                  <a:pt x="11739405" y="1034082"/>
                  <a:pt x="11771027" y="1002460"/>
                  <a:pt x="11771027" y="963452"/>
                </a:cubicBezTo>
                <a:lnTo>
                  <a:pt x="11771027" y="150472"/>
                </a:lnTo>
                <a:lnTo>
                  <a:pt x="12326915" y="150502"/>
                </a:lnTo>
                <a:cubicBezTo>
                  <a:pt x="12348072" y="2609991"/>
                  <a:pt x="12331055" y="4636061"/>
                  <a:pt x="12318583" y="6829573"/>
                </a:cubicBezTo>
                <a:lnTo>
                  <a:pt x="87" y="6812277"/>
                </a:lnTo>
                <a:cubicBezTo>
                  <a:pt x="-971" y="4741574"/>
                  <a:pt x="7909" y="2310025"/>
                  <a:pt x="6851" y="239322"/>
                </a:cubicBezTo>
                <a:cubicBezTo>
                  <a:pt x="1488205" y="69395"/>
                  <a:pt x="3379530" y="9793"/>
                  <a:pt x="4240335" y="0"/>
                </a:cubicBezTo>
                <a:close/>
              </a:path>
            </a:pathLst>
          </a:custGeom>
        </p:spPr>
        <p:txBody>
          <a:bodyPr/>
          <a:lstStyle/>
          <a:p>
            <a:endParaRPr lang="en-GB" noProof="0" dirty="0"/>
          </a:p>
        </p:txBody>
      </p:sp>
      <p:sp>
        <p:nvSpPr>
          <p:cNvPr id="5" name="TekstSylinder 4">
            <a:extLst>
              <a:ext uri="{FF2B5EF4-FFF2-40B4-BE49-F238E27FC236}">
                <a16:creationId xmlns:a16="http://schemas.microsoft.com/office/drawing/2014/main" id="{D407635C-A71E-795D-2CAB-CADE83BC0A3B}"/>
              </a:ext>
              <a:ext uri="{C183D7F6-B498-43B3-948B-1728B52AA6E4}">
                <adec:decorative xmlns:adec="http://schemas.microsoft.com/office/drawing/2017/decorative" val="1"/>
              </a:ext>
            </a:extLst>
          </p:cNvPr>
          <p:cNvSpPr txBox="1"/>
          <p:nvPr/>
        </p:nvSpPr>
        <p:spPr>
          <a:xfrm>
            <a:off x="463087" y="2882687"/>
            <a:ext cx="4583046" cy="3519557"/>
          </a:xfrm>
          <a:prstGeom prst="rect">
            <a:avLst/>
          </a:prstGeom>
          <a:solidFill>
            <a:schemeClr val="bg1"/>
          </a:solidFill>
          <a:ln>
            <a:noFill/>
          </a:ln>
        </p:spPr>
        <p:txBody>
          <a:bodyPr wrap="square" lIns="288000" tIns="216000" rIns="288000" bIns="251999" rtlCol="0">
            <a:spAutoFit/>
          </a:bodyPr>
          <a:lstStyle/>
          <a:p>
            <a:r>
              <a:rPr lang="en-GB" noProof="0" dirty="0">
                <a:solidFill>
                  <a:srgbClr val="000000"/>
                </a:solidFill>
                <a:latin typeface="Arial" panose="020B0604020202020204" pitchFamily="34" charset="0"/>
                <a:cs typeface="Arial" panose="020B0604020202020204" pitchFamily="34" charset="0"/>
              </a:rPr>
              <a:t>This text box automatically expands in height according to the amount of text (this also applies to the title box). Be sure to move both the title box and the body text box so that they are in a place on the image without important image information. The title box must be adjusted in width according to the title length. If the title is on multiple lines, move the title box so that it is glued on top of the body text box.</a:t>
            </a:r>
            <a:endParaRPr lang="en-GB" noProof="0" dirty="0">
              <a:latin typeface="Arial" panose="020B0604020202020204" pitchFamily="34" charset="0"/>
              <a:cs typeface="Arial" panose="020B0604020202020204" pitchFamily="34" charset="0"/>
            </a:endParaRPr>
          </a:p>
        </p:txBody>
      </p:sp>
      <p:sp>
        <p:nvSpPr>
          <p:cNvPr id="6" name="Tittel 5">
            <a:extLst>
              <a:ext uri="{FF2B5EF4-FFF2-40B4-BE49-F238E27FC236}">
                <a16:creationId xmlns:a16="http://schemas.microsoft.com/office/drawing/2014/main" id="{C9D2185A-0129-0310-BB7F-9CDE8A3C23CA}"/>
              </a:ext>
              <a:ext uri="{C183D7F6-B498-43B3-948B-1728B52AA6E4}">
                <adec:decorative xmlns:adec="http://schemas.microsoft.com/office/drawing/2017/decorative" val="1"/>
              </a:ext>
            </a:extLst>
          </p:cNvPr>
          <p:cNvSpPr txBox="1">
            <a:spLocks noGrp="1"/>
          </p:cNvSpPr>
          <p:nvPr>
            <p:ph type="title" idx="4294967295"/>
          </p:nvPr>
        </p:nvSpPr>
        <p:spPr>
          <a:xfrm>
            <a:off x="463087" y="2169469"/>
            <a:ext cx="3609184" cy="713218"/>
          </a:xfrm>
          <a:prstGeom prst="rect">
            <a:avLst/>
          </a:prstGeom>
          <a:solidFill>
            <a:srgbClr val="0D4788"/>
          </a:solidFill>
          <a:ln>
            <a:noFill/>
            <a:prstDash/>
          </a:ln>
          <a:effectLst/>
        </p:spPr>
        <p:txBody>
          <a:bodyPr rot="0" spcFirstLastPara="0" vertOverflow="overflow" horzOverflow="overflow" vert="horz" wrap="square" lIns="288000" tIns="216000" rIns="288000" bIns="216000" numCol="1" spcCol="0" rtlCol="0" fromWordArt="0" anchor="t" anchorCtr="0" forceAA="0" compatLnSpc="1">
            <a:prstTxWarp prst="textNoShape">
              <a:avLst/>
            </a:prstTxWarp>
            <a:spAutoFit/>
          </a:bodyPr>
          <a:lstStyle/>
          <a:p>
            <a:pPr lvl="0" defTabSz="457200">
              <a:spcBef>
                <a:spcPts val="0"/>
              </a:spcBef>
              <a:defRPr/>
            </a:pPr>
            <a:r>
              <a:rPr lang="en-GB" sz="1800" noProof="0" dirty="0">
                <a:solidFill>
                  <a:srgbClr val="FAF9F6"/>
                </a:solidFill>
                <a:latin typeface="Arial" panose="020B0604020202020204" pitchFamily="34" charset="0"/>
                <a:cs typeface="Arial" panose="020B0604020202020204" pitchFamily="34" charset="0"/>
              </a:rPr>
              <a:t>Storytelling Template – Title</a:t>
            </a:r>
            <a:endParaRPr kumimoji="0" lang="en-GB" sz="1800" b="1" i="0" u="none" strike="noStrike" kern="1200" cap="none" spc="0" normalizeH="0" baseline="0" noProof="0" dirty="0">
              <a:ln>
                <a:noFill/>
              </a:ln>
              <a:solidFill>
                <a:srgbClr val="FAF9F6"/>
              </a:solidFill>
              <a:effectLst/>
              <a:uLnTx/>
              <a:uFillTx/>
              <a:latin typeface="Arial" panose="020B0604020202020204" pitchFamily="34" charset="0"/>
              <a:ea typeface="+mn-ea"/>
              <a:cs typeface="Arial" panose="020B0604020202020204" pitchFamily="34" charset="0"/>
            </a:endParaRPr>
          </a:p>
        </p:txBody>
      </p:sp>
      <p:sp>
        <p:nvSpPr>
          <p:cNvPr id="3" name="TekstSylinder 2">
            <a:extLst>
              <a:ext uri="{FF2B5EF4-FFF2-40B4-BE49-F238E27FC236}">
                <a16:creationId xmlns:a16="http://schemas.microsoft.com/office/drawing/2014/main" id="{793506A3-F14D-1BC9-537B-43EBF85AA138}"/>
              </a:ext>
            </a:extLst>
          </p:cNvPr>
          <p:cNvSpPr txBox="1"/>
          <p:nvPr/>
        </p:nvSpPr>
        <p:spPr>
          <a:xfrm>
            <a:off x="7145869" y="1355281"/>
            <a:ext cx="4583044" cy="5078313"/>
          </a:xfrm>
          <a:prstGeom prst="rect">
            <a:avLst/>
          </a:prstGeom>
          <a:noFill/>
        </p:spPr>
        <p:txBody>
          <a:bodyPr wrap="square" rtlCol="0">
            <a:spAutoFit/>
          </a:bodyPr>
          <a:lstStyle/>
          <a:p>
            <a:r>
              <a:rPr lang="en-GB" noProof="0" dirty="0">
                <a:solidFill>
                  <a:schemeClr val="bg1">
                    <a:lumMod val="10000"/>
                  </a:schemeClr>
                </a:solidFill>
              </a:rPr>
              <a:t>This is a template made specifically for storytelling. </a:t>
            </a:r>
          </a:p>
          <a:p>
            <a:endParaRPr lang="en-GB" noProof="0" dirty="0">
              <a:solidFill>
                <a:schemeClr val="bg1">
                  <a:lumMod val="10000"/>
                </a:schemeClr>
              </a:solidFill>
            </a:endParaRPr>
          </a:p>
          <a:p>
            <a:r>
              <a:rPr lang="en-GB" noProof="0" dirty="0">
                <a:solidFill>
                  <a:schemeClr val="bg1">
                    <a:lumMod val="10000"/>
                  </a:schemeClr>
                </a:solidFill>
              </a:rPr>
              <a:t>Keep the title and text short. Instead, use the notes field for the entire story. </a:t>
            </a:r>
          </a:p>
          <a:p>
            <a:endParaRPr lang="en-GB" noProof="0" dirty="0">
              <a:solidFill>
                <a:schemeClr val="bg1">
                  <a:lumMod val="10000"/>
                </a:schemeClr>
              </a:solidFill>
            </a:endParaRPr>
          </a:p>
          <a:p>
            <a:r>
              <a:rPr lang="en-GB" noProof="0" dirty="0">
                <a:solidFill>
                  <a:schemeClr val="bg1">
                    <a:lumMod val="10000"/>
                  </a:schemeClr>
                </a:solidFill>
              </a:rPr>
              <a:t>Find a good image. </a:t>
            </a:r>
          </a:p>
          <a:p>
            <a:r>
              <a:rPr lang="en-GB" noProof="0" dirty="0">
                <a:solidFill>
                  <a:schemeClr val="bg1">
                    <a:lumMod val="10000"/>
                  </a:schemeClr>
                </a:solidFill>
              </a:rPr>
              <a:t>Click the image icon in the middle of the page to insert the image.</a:t>
            </a:r>
          </a:p>
          <a:p>
            <a:endParaRPr lang="en-GB" noProof="0" dirty="0">
              <a:solidFill>
                <a:schemeClr val="bg1">
                  <a:lumMod val="10000"/>
                </a:schemeClr>
              </a:solidFill>
            </a:endParaRPr>
          </a:p>
          <a:p>
            <a:r>
              <a:rPr lang="en-GB" noProof="0" dirty="0">
                <a:solidFill>
                  <a:schemeClr val="bg1">
                    <a:lumMod val="10000"/>
                  </a:schemeClr>
                </a:solidFill>
              </a:rPr>
              <a:t>The text boxes on the left have animations, the image appears first, then the text boxes animate on the second tap.</a:t>
            </a:r>
          </a:p>
          <a:p>
            <a:endParaRPr lang="en-GB" noProof="0" dirty="0">
              <a:solidFill>
                <a:schemeClr val="bg1">
                  <a:lumMod val="10000"/>
                </a:schemeClr>
              </a:solidFill>
            </a:endParaRPr>
          </a:p>
          <a:p>
            <a:r>
              <a:rPr lang="en-GB" noProof="0" dirty="0">
                <a:solidFill>
                  <a:schemeClr val="bg1">
                    <a:lumMod val="10000"/>
                  </a:schemeClr>
                </a:solidFill>
              </a:rPr>
              <a:t>The next slide shows the template with the image.</a:t>
            </a:r>
          </a:p>
          <a:p>
            <a:endParaRPr lang="en-GB" noProof="0" dirty="0">
              <a:solidFill>
                <a:schemeClr val="bg1">
                  <a:lumMod val="10000"/>
                </a:schemeClr>
              </a:solidFill>
            </a:endParaRPr>
          </a:p>
          <a:p>
            <a:r>
              <a:rPr lang="en-GB" noProof="0" dirty="0">
                <a:solidFill>
                  <a:schemeClr val="bg1">
                    <a:lumMod val="10000"/>
                  </a:schemeClr>
                </a:solidFill>
              </a:rPr>
              <a:t>Delete this text box before use.</a:t>
            </a:r>
          </a:p>
        </p:txBody>
      </p:sp>
    </p:spTree>
    <p:extLst>
      <p:ext uri="{BB962C8B-B14F-4D97-AF65-F5344CB8AC3E}">
        <p14:creationId xmlns:p14="http://schemas.microsoft.com/office/powerpoint/2010/main" val="306217130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 fill="hold"/>
                                        <p:tgtEl>
                                          <p:spTgt spid="6"/>
                                        </p:tgtEl>
                                        <p:attrNameLst>
                                          <p:attrName>ppt_x</p:attrName>
                                        </p:attrNameLst>
                                      </p:cBhvr>
                                      <p:tavLst>
                                        <p:tav tm="0">
                                          <p:val>
                                            <p:strVal val="#ppt_x"/>
                                          </p:val>
                                        </p:tav>
                                        <p:tav tm="100000">
                                          <p:val>
                                            <p:strVal val="#ppt_x"/>
                                          </p:val>
                                        </p:tav>
                                      </p:tavLst>
                                    </p:anim>
                                    <p:anim calcmode="lin" valueType="num">
                                      <p:cBhvr additive="base">
                                        <p:cTn id="8" dur="2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00" fill="hold"/>
                                        <p:tgtEl>
                                          <p:spTgt spid="5"/>
                                        </p:tgtEl>
                                        <p:attrNameLst>
                                          <p:attrName>ppt_x</p:attrName>
                                        </p:attrNameLst>
                                      </p:cBhvr>
                                      <p:tavLst>
                                        <p:tav tm="0">
                                          <p:val>
                                            <p:strVal val="#ppt_x"/>
                                          </p:val>
                                        </p:tav>
                                        <p:tav tm="100000">
                                          <p:val>
                                            <p:strVal val="#ppt_x"/>
                                          </p:val>
                                        </p:tav>
                                      </p:tavLst>
                                    </p:anim>
                                    <p:anim calcmode="lin" valueType="num">
                                      <p:cBhvr additive="base">
                                        <p:cTn id="13" dur="2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C44B387-03CF-A654-14FA-07B3173DEAA8}"/>
            </a:ext>
          </a:extLst>
        </p:cNvPr>
        <p:cNvGrpSpPr/>
        <p:nvPr/>
      </p:nvGrpSpPr>
      <p:grpSpPr>
        <a:xfrm>
          <a:off x="0" y="0"/>
          <a:ext cx="0" cy="0"/>
          <a:chOff x="0" y="0"/>
          <a:chExt cx="0" cy="0"/>
        </a:xfrm>
      </p:grpSpPr>
      <p:pic>
        <p:nvPicPr>
          <p:cNvPr id="7" name="Plassholder for bilde 6" descr="Image of female researcher at NTNU used as an example in the template.">
            <a:extLst>
              <a:ext uri="{FF2B5EF4-FFF2-40B4-BE49-F238E27FC236}">
                <a16:creationId xmlns:a16="http://schemas.microsoft.com/office/drawing/2014/main" id="{12046139-4628-5BD8-ED39-F750B0EF22DF}"/>
              </a:ext>
            </a:extLst>
          </p:cNvPr>
          <p:cNvPicPr>
            <a:picLocks noGrp="1" noChangeAspect="1"/>
          </p:cNvPicPr>
          <p:nvPr>
            <p:ph type="pic" sz="quarter" idx="4294967295"/>
          </p:nvPr>
        </p:nvPicPr>
        <p:blipFill>
          <a:blip r:embed="rId2"/>
          <a:srcRect t="791" b="791"/>
          <a:stretch>
            <a:fillRect/>
          </a:stretch>
        </p:blipFill>
        <p:spPr>
          <a:xfrm>
            <a:off x="-69659" y="79377"/>
            <a:ext cx="12336936" cy="6829573"/>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14290"/>
              <a:gd name="connsiteY0" fmla="*/ 0 h 6769938"/>
              <a:gd name="connsiteX1" fmla="*/ 5864223 w 12214290"/>
              <a:gd name="connsiteY1" fmla="*/ 18413 h 6769938"/>
              <a:gd name="connsiteX2" fmla="*/ 10334943 w 12214290"/>
              <a:gd name="connsiteY2" fmla="*/ 134890 h 6769938"/>
              <a:gd name="connsiteX3" fmla="*/ 10785474 w 12214290"/>
              <a:gd name="connsiteY3" fmla="*/ 141073 h 6769938"/>
              <a:gd name="connsiteX4" fmla="*/ 10785474 w 12214290"/>
              <a:gd name="connsiteY4" fmla="*/ 963452 h 6769938"/>
              <a:gd name="connsiteX5" fmla="*/ 10856104 w 12214290"/>
              <a:gd name="connsiteY5" fmla="*/ 1034082 h 6769938"/>
              <a:gd name="connsiteX6" fmla="*/ 11633911 w 12214290"/>
              <a:gd name="connsiteY6" fmla="*/ 1034082 h 6769938"/>
              <a:gd name="connsiteX7" fmla="*/ 11704541 w 12214290"/>
              <a:gd name="connsiteY7" fmla="*/ 963452 h 6769938"/>
              <a:gd name="connsiteX8" fmla="*/ 11704541 w 12214290"/>
              <a:gd name="connsiteY8" fmla="*/ 150472 h 6769938"/>
              <a:gd name="connsiteX9" fmla="*/ 12200794 w 12214290"/>
              <a:gd name="connsiteY9" fmla="*/ 150502 h 6769938"/>
              <a:gd name="connsiteX10" fmla="*/ 12202401 w 12214290"/>
              <a:gd name="connsiteY10" fmla="*/ 6769938 h 6769938"/>
              <a:gd name="connsiteX11" fmla="*/ 3175 w 12214290"/>
              <a:gd name="connsiteY11" fmla="*/ 6762581 h 6769938"/>
              <a:gd name="connsiteX12" fmla="*/ 0 w 12214290"/>
              <a:gd name="connsiteY12" fmla="*/ 239322 h 6769938"/>
              <a:gd name="connsiteX13" fmla="*/ 4173849 w 12214290"/>
              <a:gd name="connsiteY13" fmla="*/ 0 h 6769938"/>
              <a:gd name="connsiteX0" fmla="*/ 4233484 w 12273925"/>
              <a:gd name="connsiteY0" fmla="*/ 0 h 6769938"/>
              <a:gd name="connsiteX1" fmla="*/ 5923858 w 12273925"/>
              <a:gd name="connsiteY1" fmla="*/ 18413 h 6769938"/>
              <a:gd name="connsiteX2" fmla="*/ 10394578 w 12273925"/>
              <a:gd name="connsiteY2" fmla="*/ 134890 h 6769938"/>
              <a:gd name="connsiteX3" fmla="*/ 10845109 w 12273925"/>
              <a:gd name="connsiteY3" fmla="*/ 141073 h 6769938"/>
              <a:gd name="connsiteX4" fmla="*/ 10845109 w 12273925"/>
              <a:gd name="connsiteY4" fmla="*/ 963452 h 6769938"/>
              <a:gd name="connsiteX5" fmla="*/ 10915739 w 12273925"/>
              <a:gd name="connsiteY5" fmla="*/ 1034082 h 6769938"/>
              <a:gd name="connsiteX6" fmla="*/ 11693546 w 12273925"/>
              <a:gd name="connsiteY6" fmla="*/ 1034082 h 6769938"/>
              <a:gd name="connsiteX7" fmla="*/ 11764176 w 12273925"/>
              <a:gd name="connsiteY7" fmla="*/ 963452 h 6769938"/>
              <a:gd name="connsiteX8" fmla="*/ 11764176 w 12273925"/>
              <a:gd name="connsiteY8" fmla="*/ 150472 h 6769938"/>
              <a:gd name="connsiteX9" fmla="*/ 12260429 w 12273925"/>
              <a:gd name="connsiteY9" fmla="*/ 150502 h 6769938"/>
              <a:gd name="connsiteX10" fmla="*/ 12262036 w 12273925"/>
              <a:gd name="connsiteY10" fmla="*/ 6769938 h 6769938"/>
              <a:gd name="connsiteX11" fmla="*/ 62810 w 12273925"/>
              <a:gd name="connsiteY11" fmla="*/ 6762581 h 6769938"/>
              <a:gd name="connsiteX12" fmla="*/ 0 w 12273925"/>
              <a:gd name="connsiteY12" fmla="*/ 239322 h 6769938"/>
              <a:gd name="connsiteX13" fmla="*/ 4233484 w 12273925"/>
              <a:gd name="connsiteY13" fmla="*/ 0 h 6769938"/>
              <a:gd name="connsiteX0" fmla="*/ 4240335 w 12280776"/>
              <a:gd name="connsiteY0" fmla="*/ 0 h 6812277"/>
              <a:gd name="connsiteX1" fmla="*/ 5930709 w 12280776"/>
              <a:gd name="connsiteY1" fmla="*/ 18413 h 6812277"/>
              <a:gd name="connsiteX2" fmla="*/ 10401429 w 12280776"/>
              <a:gd name="connsiteY2" fmla="*/ 134890 h 6812277"/>
              <a:gd name="connsiteX3" fmla="*/ 10851960 w 12280776"/>
              <a:gd name="connsiteY3" fmla="*/ 141073 h 6812277"/>
              <a:gd name="connsiteX4" fmla="*/ 10851960 w 12280776"/>
              <a:gd name="connsiteY4" fmla="*/ 963452 h 6812277"/>
              <a:gd name="connsiteX5" fmla="*/ 10922590 w 12280776"/>
              <a:gd name="connsiteY5" fmla="*/ 1034082 h 6812277"/>
              <a:gd name="connsiteX6" fmla="*/ 11700397 w 12280776"/>
              <a:gd name="connsiteY6" fmla="*/ 1034082 h 6812277"/>
              <a:gd name="connsiteX7" fmla="*/ 11771027 w 12280776"/>
              <a:gd name="connsiteY7" fmla="*/ 963452 h 6812277"/>
              <a:gd name="connsiteX8" fmla="*/ 11771027 w 12280776"/>
              <a:gd name="connsiteY8" fmla="*/ 150472 h 6812277"/>
              <a:gd name="connsiteX9" fmla="*/ 12267280 w 12280776"/>
              <a:gd name="connsiteY9" fmla="*/ 150502 h 6812277"/>
              <a:gd name="connsiteX10" fmla="*/ 12268887 w 12280776"/>
              <a:gd name="connsiteY10" fmla="*/ 6769938 h 6812277"/>
              <a:gd name="connsiteX11" fmla="*/ 87 w 12280776"/>
              <a:gd name="connsiteY11" fmla="*/ 6812277 h 6812277"/>
              <a:gd name="connsiteX12" fmla="*/ 6851 w 12280776"/>
              <a:gd name="connsiteY12" fmla="*/ 239322 h 6812277"/>
              <a:gd name="connsiteX13" fmla="*/ 4240335 w 12280776"/>
              <a:gd name="connsiteY13" fmla="*/ 0 h 6812277"/>
              <a:gd name="connsiteX0" fmla="*/ 4240335 w 12320827"/>
              <a:gd name="connsiteY0" fmla="*/ 0 h 6829573"/>
              <a:gd name="connsiteX1" fmla="*/ 5930709 w 12320827"/>
              <a:gd name="connsiteY1" fmla="*/ 18413 h 6829573"/>
              <a:gd name="connsiteX2" fmla="*/ 10401429 w 12320827"/>
              <a:gd name="connsiteY2" fmla="*/ 134890 h 6829573"/>
              <a:gd name="connsiteX3" fmla="*/ 10851960 w 12320827"/>
              <a:gd name="connsiteY3" fmla="*/ 141073 h 6829573"/>
              <a:gd name="connsiteX4" fmla="*/ 10851960 w 12320827"/>
              <a:gd name="connsiteY4" fmla="*/ 963452 h 6829573"/>
              <a:gd name="connsiteX5" fmla="*/ 10922590 w 12320827"/>
              <a:gd name="connsiteY5" fmla="*/ 1034082 h 6829573"/>
              <a:gd name="connsiteX6" fmla="*/ 11700397 w 12320827"/>
              <a:gd name="connsiteY6" fmla="*/ 1034082 h 6829573"/>
              <a:gd name="connsiteX7" fmla="*/ 11771027 w 12320827"/>
              <a:gd name="connsiteY7" fmla="*/ 963452 h 6829573"/>
              <a:gd name="connsiteX8" fmla="*/ 11771027 w 12320827"/>
              <a:gd name="connsiteY8" fmla="*/ 150472 h 6829573"/>
              <a:gd name="connsiteX9" fmla="*/ 12267280 w 12320827"/>
              <a:gd name="connsiteY9" fmla="*/ 150502 h 6829573"/>
              <a:gd name="connsiteX10" fmla="*/ 12318583 w 12320827"/>
              <a:gd name="connsiteY10" fmla="*/ 6829573 h 6829573"/>
              <a:gd name="connsiteX11" fmla="*/ 87 w 12320827"/>
              <a:gd name="connsiteY11" fmla="*/ 6812277 h 6829573"/>
              <a:gd name="connsiteX12" fmla="*/ 6851 w 12320827"/>
              <a:gd name="connsiteY12" fmla="*/ 239322 h 6829573"/>
              <a:gd name="connsiteX13" fmla="*/ 4240335 w 12320827"/>
              <a:gd name="connsiteY13" fmla="*/ 0 h 6829573"/>
              <a:gd name="connsiteX0" fmla="*/ 4240335 w 12336936"/>
              <a:gd name="connsiteY0" fmla="*/ 0 h 6829573"/>
              <a:gd name="connsiteX1" fmla="*/ 5930709 w 12336936"/>
              <a:gd name="connsiteY1" fmla="*/ 18413 h 6829573"/>
              <a:gd name="connsiteX2" fmla="*/ 10401429 w 12336936"/>
              <a:gd name="connsiteY2" fmla="*/ 134890 h 6829573"/>
              <a:gd name="connsiteX3" fmla="*/ 10851960 w 12336936"/>
              <a:gd name="connsiteY3" fmla="*/ 141073 h 6829573"/>
              <a:gd name="connsiteX4" fmla="*/ 10851960 w 12336936"/>
              <a:gd name="connsiteY4" fmla="*/ 963452 h 6829573"/>
              <a:gd name="connsiteX5" fmla="*/ 10922590 w 12336936"/>
              <a:gd name="connsiteY5" fmla="*/ 1034082 h 6829573"/>
              <a:gd name="connsiteX6" fmla="*/ 11700397 w 12336936"/>
              <a:gd name="connsiteY6" fmla="*/ 1034082 h 6829573"/>
              <a:gd name="connsiteX7" fmla="*/ 11771027 w 12336936"/>
              <a:gd name="connsiteY7" fmla="*/ 963452 h 6829573"/>
              <a:gd name="connsiteX8" fmla="*/ 11771027 w 12336936"/>
              <a:gd name="connsiteY8" fmla="*/ 150472 h 6829573"/>
              <a:gd name="connsiteX9" fmla="*/ 12326915 w 12336936"/>
              <a:gd name="connsiteY9" fmla="*/ 150502 h 6829573"/>
              <a:gd name="connsiteX10" fmla="*/ 12318583 w 12336936"/>
              <a:gd name="connsiteY10" fmla="*/ 6829573 h 6829573"/>
              <a:gd name="connsiteX11" fmla="*/ 87 w 12336936"/>
              <a:gd name="connsiteY11" fmla="*/ 6812277 h 6829573"/>
              <a:gd name="connsiteX12" fmla="*/ 6851 w 12336936"/>
              <a:gd name="connsiteY12" fmla="*/ 239322 h 6829573"/>
              <a:gd name="connsiteX13" fmla="*/ 4240335 w 12336936"/>
              <a:gd name="connsiteY13" fmla="*/ 0 h 682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36936" h="6829573">
                <a:moveTo>
                  <a:pt x="4240335" y="0"/>
                </a:moveTo>
                <a:lnTo>
                  <a:pt x="5930709" y="18413"/>
                </a:lnTo>
                <a:lnTo>
                  <a:pt x="10401429" y="134890"/>
                </a:lnTo>
                <a:lnTo>
                  <a:pt x="10851960" y="141073"/>
                </a:lnTo>
                <a:lnTo>
                  <a:pt x="10851960" y="963452"/>
                </a:lnTo>
                <a:cubicBezTo>
                  <a:pt x="10851960" y="1002460"/>
                  <a:pt x="10883582" y="1034082"/>
                  <a:pt x="10922590" y="1034082"/>
                </a:cubicBezTo>
                <a:lnTo>
                  <a:pt x="11700397" y="1034082"/>
                </a:lnTo>
                <a:cubicBezTo>
                  <a:pt x="11739405" y="1034082"/>
                  <a:pt x="11771027" y="1002460"/>
                  <a:pt x="11771027" y="963452"/>
                </a:cubicBezTo>
                <a:lnTo>
                  <a:pt x="11771027" y="150472"/>
                </a:lnTo>
                <a:lnTo>
                  <a:pt x="12326915" y="150502"/>
                </a:lnTo>
                <a:cubicBezTo>
                  <a:pt x="12348072" y="2609991"/>
                  <a:pt x="12331055" y="4636061"/>
                  <a:pt x="12318583" y="6829573"/>
                </a:cubicBezTo>
                <a:lnTo>
                  <a:pt x="87" y="6812277"/>
                </a:lnTo>
                <a:cubicBezTo>
                  <a:pt x="-971" y="4741574"/>
                  <a:pt x="7909" y="2310025"/>
                  <a:pt x="6851" y="239322"/>
                </a:cubicBezTo>
                <a:cubicBezTo>
                  <a:pt x="1488205" y="69395"/>
                  <a:pt x="3379530" y="9793"/>
                  <a:pt x="4240335" y="0"/>
                </a:cubicBezTo>
                <a:close/>
              </a:path>
            </a:pathLst>
          </a:custGeom>
        </p:spPr>
      </p:pic>
      <p:sp>
        <p:nvSpPr>
          <p:cNvPr id="5" name="TekstSylinder 4">
            <a:extLst>
              <a:ext uri="{FF2B5EF4-FFF2-40B4-BE49-F238E27FC236}">
                <a16:creationId xmlns:a16="http://schemas.microsoft.com/office/drawing/2014/main" id="{DBCD1CF5-82BD-5548-8E66-FEA9DCBBA6AC}"/>
              </a:ext>
              <a:ext uri="{C183D7F6-B498-43B3-948B-1728B52AA6E4}">
                <adec:decorative xmlns:adec="http://schemas.microsoft.com/office/drawing/2017/decorative" val="1"/>
              </a:ext>
            </a:extLst>
          </p:cNvPr>
          <p:cNvSpPr txBox="1"/>
          <p:nvPr/>
        </p:nvSpPr>
        <p:spPr>
          <a:xfrm>
            <a:off x="463087" y="2818895"/>
            <a:ext cx="4583046" cy="3519557"/>
          </a:xfrm>
          <a:prstGeom prst="rect">
            <a:avLst/>
          </a:prstGeom>
          <a:solidFill>
            <a:schemeClr val="bg1"/>
          </a:solidFill>
          <a:ln>
            <a:noFill/>
          </a:ln>
        </p:spPr>
        <p:txBody>
          <a:bodyPr wrap="square" lIns="288000" tIns="216000" rIns="288000" bIns="251999" rtlCol="0">
            <a:spAutoFit/>
          </a:bodyPr>
          <a:lstStyle/>
          <a:p>
            <a:r>
              <a:rPr lang="en-GB" noProof="0" dirty="0">
                <a:solidFill>
                  <a:srgbClr val="000000"/>
                </a:solidFill>
                <a:latin typeface="Arial" panose="020B0604020202020204" pitchFamily="34" charset="0"/>
                <a:cs typeface="Arial" panose="020B0604020202020204" pitchFamily="34" charset="0"/>
              </a:rPr>
              <a:t>This text box automatically expands in height according to the amount of text (this also applies to the title box). Be sure to move both the title box and the body text box so that they are in a place on the image without important image information. The title box must be adjusted in width according to the title length. If the title is on multiple lines, move the title box so that it is glued on top of the body text box.</a:t>
            </a:r>
          </a:p>
        </p:txBody>
      </p:sp>
      <p:sp>
        <p:nvSpPr>
          <p:cNvPr id="6" name="Tittel 5">
            <a:extLst>
              <a:ext uri="{FF2B5EF4-FFF2-40B4-BE49-F238E27FC236}">
                <a16:creationId xmlns:a16="http://schemas.microsoft.com/office/drawing/2014/main" id="{38B05B3C-8E90-AF71-E413-41D167C55D1C}"/>
              </a:ext>
              <a:ext uri="{C183D7F6-B498-43B3-948B-1728B52AA6E4}">
                <adec:decorative xmlns:adec="http://schemas.microsoft.com/office/drawing/2017/decorative" val="1"/>
              </a:ext>
            </a:extLst>
          </p:cNvPr>
          <p:cNvSpPr txBox="1">
            <a:spLocks noGrp="1"/>
          </p:cNvSpPr>
          <p:nvPr>
            <p:ph type="title" idx="4294967295"/>
          </p:nvPr>
        </p:nvSpPr>
        <p:spPr>
          <a:xfrm>
            <a:off x="463086" y="2105677"/>
            <a:ext cx="3631835" cy="713218"/>
          </a:xfrm>
          <a:prstGeom prst="rect">
            <a:avLst/>
          </a:prstGeom>
          <a:solidFill>
            <a:srgbClr val="0D4788"/>
          </a:solidFill>
          <a:ln>
            <a:noFill/>
            <a:prstDash/>
          </a:ln>
          <a:effectLst/>
        </p:spPr>
        <p:txBody>
          <a:bodyPr rot="0" spcFirstLastPara="0" vertOverflow="overflow" horzOverflow="overflow" vert="horz" wrap="square" lIns="288000" tIns="216000" rIns="288000" bIns="216000" numCol="1" spcCol="0" rtlCol="0" fromWordArt="0" anchor="t" anchorCtr="0" forceAA="0" compatLnSpc="1">
            <a:prstTxWarp prst="textNoShape">
              <a:avLst/>
            </a:prstTxWarp>
            <a:spAutoFit/>
          </a:bodyPr>
          <a:lstStyle/>
          <a:p>
            <a:pPr lvl="0" defTabSz="457200">
              <a:spcBef>
                <a:spcPts val="0"/>
              </a:spcBef>
              <a:defRPr/>
            </a:pPr>
            <a:r>
              <a:rPr lang="en-GB" sz="1800" noProof="0" dirty="0">
                <a:solidFill>
                  <a:srgbClr val="FAF9F6"/>
                </a:solidFill>
                <a:latin typeface="Arial" panose="020B0604020202020204" pitchFamily="34" charset="0"/>
                <a:ea typeface="+mn-ea"/>
                <a:cs typeface="Arial" panose="020B0604020202020204" pitchFamily="34" charset="0"/>
              </a:rPr>
              <a:t>Storytelling Template - Title</a:t>
            </a:r>
            <a:endParaRPr kumimoji="0" lang="en-GB" sz="1800" b="1" i="0" u="none" strike="noStrike" kern="1200" cap="none" spc="0" normalizeH="0" baseline="0" noProof="0" dirty="0">
              <a:ln>
                <a:noFill/>
              </a:ln>
              <a:solidFill>
                <a:srgbClr val="FAF9F6"/>
              </a:solidFill>
              <a:effectLst/>
              <a:uLnTx/>
              <a:uFillTx/>
              <a:latin typeface="Arial" panose="020B0604020202020204" pitchFamily="34" charset="0"/>
              <a:ea typeface="+mn-ea"/>
              <a:cs typeface="Arial" panose="020B0604020202020204" pitchFamily="34" charset="0"/>
            </a:endParaRPr>
          </a:p>
        </p:txBody>
      </p:sp>
      <p:sp>
        <p:nvSpPr>
          <p:cNvPr id="8" name="TekstSylinder 7">
            <a:extLst>
              <a:ext uri="{FF2B5EF4-FFF2-40B4-BE49-F238E27FC236}">
                <a16:creationId xmlns:a16="http://schemas.microsoft.com/office/drawing/2014/main" id="{FD9CD473-F49D-7E8C-4205-5F7A836EC162}"/>
              </a:ext>
            </a:extLst>
          </p:cNvPr>
          <p:cNvSpPr txBox="1"/>
          <p:nvPr/>
        </p:nvSpPr>
        <p:spPr>
          <a:xfrm>
            <a:off x="9576030" y="6412812"/>
            <a:ext cx="2286000" cy="276999"/>
          </a:xfrm>
          <a:prstGeom prst="rect">
            <a:avLst/>
          </a:prstGeom>
          <a:noFill/>
        </p:spPr>
        <p:txBody>
          <a:bodyPr wrap="square" rtlCol="0">
            <a:spAutoFit/>
          </a:bodyPr>
          <a:lstStyle/>
          <a:p>
            <a:pPr algn="r"/>
            <a:r>
              <a:rPr lang="en-GB" sz="1200" noProof="0" dirty="0">
                <a:solidFill>
                  <a:srgbClr val="FFFFFF"/>
                </a:solidFill>
              </a:rPr>
              <a:t>Photo: Geir Mogen</a:t>
            </a:r>
          </a:p>
        </p:txBody>
      </p:sp>
    </p:spTree>
    <p:extLst>
      <p:ext uri="{BB962C8B-B14F-4D97-AF65-F5344CB8AC3E}">
        <p14:creationId xmlns:p14="http://schemas.microsoft.com/office/powerpoint/2010/main" val="40230699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 fill="hold"/>
                                        <p:tgtEl>
                                          <p:spTgt spid="6"/>
                                        </p:tgtEl>
                                        <p:attrNameLst>
                                          <p:attrName>ppt_x</p:attrName>
                                        </p:attrNameLst>
                                      </p:cBhvr>
                                      <p:tavLst>
                                        <p:tav tm="0">
                                          <p:val>
                                            <p:strVal val="#ppt_x"/>
                                          </p:val>
                                        </p:tav>
                                        <p:tav tm="100000">
                                          <p:val>
                                            <p:strVal val="#ppt_x"/>
                                          </p:val>
                                        </p:tav>
                                      </p:tavLst>
                                    </p:anim>
                                    <p:anim calcmode="lin" valueType="num">
                                      <p:cBhvr additive="base">
                                        <p:cTn id="8" dur="2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00" fill="hold"/>
                                        <p:tgtEl>
                                          <p:spTgt spid="5"/>
                                        </p:tgtEl>
                                        <p:attrNameLst>
                                          <p:attrName>ppt_x</p:attrName>
                                        </p:attrNameLst>
                                      </p:cBhvr>
                                      <p:tavLst>
                                        <p:tav tm="0">
                                          <p:val>
                                            <p:strVal val="#ppt_x"/>
                                          </p:val>
                                        </p:tav>
                                        <p:tav tm="100000">
                                          <p:val>
                                            <p:strVal val="#ppt_x"/>
                                          </p:val>
                                        </p:tav>
                                      </p:tavLst>
                                    </p:anim>
                                    <p:anim calcmode="lin" valueType="num">
                                      <p:cBhvr additive="base">
                                        <p:cTn id="13" dur="2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5407D7A-A9E4-8014-FEB7-314F990FAE76}"/>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a:ln>
                  <a:noFill/>
                </a:ln>
                <a:solidFill>
                  <a:schemeClr val="tx2"/>
                </a:solidFill>
                <a:effectLst/>
                <a:uLnTx/>
                <a:uFillTx/>
                <a:latin typeface="Arial"/>
                <a:ea typeface="+mn-ea"/>
                <a:cs typeface="Arial"/>
              </a:rPr>
              <a:t>Frequently used icons</a:t>
            </a:r>
          </a:p>
        </p:txBody>
      </p:sp>
      <p:pic>
        <p:nvPicPr>
          <p:cNvPr id="4" name="Graphic 4">
            <a:extLst>
              <a:ext uri="{FF2B5EF4-FFF2-40B4-BE49-F238E27FC236}">
                <a16:creationId xmlns:a16="http://schemas.microsoft.com/office/drawing/2014/main" id="{2A50D310-A68F-9465-8D72-3F3359F5F8C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9340" y="1529140"/>
            <a:ext cx="602288" cy="602288"/>
          </a:xfrm>
          <a:prstGeom prst="rect">
            <a:avLst/>
          </a:prstGeom>
        </p:spPr>
      </p:pic>
      <p:pic>
        <p:nvPicPr>
          <p:cNvPr id="5" name="Graphic 19">
            <a:extLst>
              <a:ext uri="{FF2B5EF4-FFF2-40B4-BE49-F238E27FC236}">
                <a16:creationId xmlns:a16="http://schemas.microsoft.com/office/drawing/2014/main" id="{E5F8E31C-6B42-DC41-30AB-DF9FB4A5BFA8}"/>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2850" y="2183417"/>
            <a:ext cx="515267" cy="515267"/>
          </a:xfrm>
          <a:prstGeom prst="rect">
            <a:avLst/>
          </a:prstGeom>
        </p:spPr>
      </p:pic>
      <p:pic>
        <p:nvPicPr>
          <p:cNvPr id="6" name="Graphic 10">
            <a:extLst>
              <a:ext uri="{FF2B5EF4-FFF2-40B4-BE49-F238E27FC236}">
                <a16:creationId xmlns:a16="http://schemas.microsoft.com/office/drawing/2014/main" id="{681F9F51-5213-37BE-DD54-4B8BBA7B1810}"/>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92851" y="2922892"/>
            <a:ext cx="558777" cy="558777"/>
          </a:xfrm>
          <a:prstGeom prst="rect">
            <a:avLst/>
          </a:prstGeom>
        </p:spPr>
      </p:pic>
      <p:pic>
        <p:nvPicPr>
          <p:cNvPr id="7" name="Graphic 26">
            <a:extLst>
              <a:ext uri="{FF2B5EF4-FFF2-40B4-BE49-F238E27FC236}">
                <a16:creationId xmlns:a16="http://schemas.microsoft.com/office/drawing/2014/main" id="{D9319D58-E33F-7FF8-272D-D4B9F4B2CD69}"/>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2850" y="3565470"/>
            <a:ext cx="558777" cy="558777"/>
          </a:xfrm>
          <a:prstGeom prst="rect">
            <a:avLst/>
          </a:prstGeom>
        </p:spPr>
      </p:pic>
      <p:pic>
        <p:nvPicPr>
          <p:cNvPr id="8" name="Graphic 12">
            <a:extLst>
              <a:ext uri="{FF2B5EF4-FFF2-40B4-BE49-F238E27FC236}">
                <a16:creationId xmlns:a16="http://schemas.microsoft.com/office/drawing/2014/main" id="{851084A6-2D2E-FEB5-8B64-AA9FC1D2CA0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6245" y="4291724"/>
            <a:ext cx="515267" cy="515267"/>
          </a:xfrm>
          <a:prstGeom prst="rect">
            <a:avLst/>
          </a:prstGeom>
        </p:spPr>
      </p:pic>
      <p:pic>
        <p:nvPicPr>
          <p:cNvPr id="9" name="Graphic 8">
            <a:extLst>
              <a:ext uri="{FF2B5EF4-FFF2-40B4-BE49-F238E27FC236}">
                <a16:creationId xmlns:a16="http://schemas.microsoft.com/office/drawing/2014/main" id="{C04CA529-85AB-3BFC-25BD-CCEF639CCE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8285" y="5028158"/>
            <a:ext cx="462675" cy="462675"/>
          </a:xfrm>
          <a:prstGeom prst="rect">
            <a:avLst/>
          </a:prstGeom>
        </p:spPr>
      </p:pic>
      <p:pic>
        <p:nvPicPr>
          <p:cNvPr id="10" name="Graphic 14">
            <a:extLst>
              <a:ext uri="{FF2B5EF4-FFF2-40B4-BE49-F238E27FC236}">
                <a16:creationId xmlns:a16="http://schemas.microsoft.com/office/drawing/2014/main" id="{4506D889-6EE2-B5A5-2AD7-122B77ED134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6359" y="5703428"/>
            <a:ext cx="515268" cy="515268"/>
          </a:xfrm>
          <a:prstGeom prst="rect">
            <a:avLst/>
          </a:prstGeom>
        </p:spPr>
      </p:pic>
      <p:sp>
        <p:nvSpPr>
          <p:cNvPr id="18" name="TekstSylinder 17">
            <a:extLst>
              <a:ext uri="{FF2B5EF4-FFF2-40B4-BE49-F238E27FC236}">
                <a16:creationId xmlns:a16="http://schemas.microsoft.com/office/drawing/2014/main" id="{D49B4988-ACE5-35BF-8271-14445822010B}"/>
              </a:ext>
            </a:extLst>
          </p:cNvPr>
          <p:cNvSpPr txBox="1"/>
          <p:nvPr/>
        </p:nvSpPr>
        <p:spPr>
          <a:xfrm>
            <a:off x="1472046" y="1208424"/>
            <a:ext cx="4623954" cy="4939814"/>
          </a:xfrm>
          <a:prstGeom prst="rect">
            <a:avLst/>
          </a:prstGeom>
          <a:noFill/>
        </p:spPr>
        <p:txBody>
          <a:bodyPr wrap="square" rtlCol="0">
            <a:spAutoFit/>
          </a:bodyPr>
          <a:lstStyle/>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Education and studies</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Research</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Find/search</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About us/department/units</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Career, continuing education</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Internationalization/alumni</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Library</a:t>
            </a:r>
            <a:endParaRPr lang="en-GB" sz="1800" b="0" i="0" u="none" strike="noStrike" noProof="0" dirty="0">
              <a:effectLst/>
              <a:latin typeface="Arial" panose="020B0604020202020204" pitchFamily="34" charset="0"/>
            </a:endParaRPr>
          </a:p>
        </p:txBody>
      </p:sp>
      <p:pic>
        <p:nvPicPr>
          <p:cNvPr id="11" name="Graphic 26">
            <a:extLst>
              <a:ext uri="{FF2B5EF4-FFF2-40B4-BE49-F238E27FC236}">
                <a16:creationId xmlns:a16="http://schemas.microsoft.com/office/drawing/2014/main" id="{607FCC2B-9248-552A-583B-3A448E0EEB0F}"/>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721456" y="1564636"/>
            <a:ext cx="494090" cy="494090"/>
          </a:xfrm>
          <a:prstGeom prst="rect">
            <a:avLst/>
          </a:prstGeom>
        </p:spPr>
      </p:pic>
      <p:pic>
        <p:nvPicPr>
          <p:cNvPr id="12" name="Graphic 28">
            <a:extLst>
              <a:ext uri="{FF2B5EF4-FFF2-40B4-BE49-F238E27FC236}">
                <a16:creationId xmlns:a16="http://schemas.microsoft.com/office/drawing/2014/main" id="{2ED750F6-6960-B999-F7B9-F06D68FE42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43196" y="2240483"/>
            <a:ext cx="500105" cy="500105"/>
          </a:xfrm>
          <a:prstGeom prst="rect">
            <a:avLst/>
          </a:prstGeom>
        </p:spPr>
      </p:pic>
      <p:pic>
        <p:nvPicPr>
          <p:cNvPr id="13" name="Graphic 24">
            <a:extLst>
              <a:ext uri="{FF2B5EF4-FFF2-40B4-BE49-F238E27FC236}">
                <a16:creationId xmlns:a16="http://schemas.microsoft.com/office/drawing/2014/main" id="{95A08314-935B-0E79-C0B5-0CF45C14481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704679" y="2878188"/>
            <a:ext cx="602288" cy="602288"/>
          </a:xfrm>
          <a:prstGeom prst="rect">
            <a:avLst/>
          </a:prstGeom>
        </p:spPr>
      </p:pic>
      <p:pic>
        <p:nvPicPr>
          <p:cNvPr id="14" name="Graphic 20">
            <a:extLst>
              <a:ext uri="{FF2B5EF4-FFF2-40B4-BE49-F238E27FC236}">
                <a16:creationId xmlns:a16="http://schemas.microsoft.com/office/drawing/2014/main" id="{19821466-2195-30CB-B12F-85B8A8A2B2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757716" y="3591669"/>
            <a:ext cx="501405" cy="501405"/>
          </a:xfrm>
          <a:prstGeom prst="rect">
            <a:avLst/>
          </a:prstGeom>
        </p:spPr>
      </p:pic>
      <p:pic>
        <p:nvPicPr>
          <p:cNvPr id="15" name="Graphic 34">
            <a:extLst>
              <a:ext uri="{FF2B5EF4-FFF2-40B4-BE49-F238E27FC236}">
                <a16:creationId xmlns:a16="http://schemas.microsoft.com/office/drawing/2014/main" id="{81EDE307-E42D-5C6B-F7B8-65F41F41942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701438" y="4258723"/>
            <a:ext cx="602288" cy="602288"/>
          </a:xfrm>
          <a:prstGeom prst="rect">
            <a:avLst/>
          </a:prstGeom>
        </p:spPr>
      </p:pic>
      <p:pic>
        <p:nvPicPr>
          <p:cNvPr id="16" name="Graphic 18">
            <a:extLst>
              <a:ext uri="{FF2B5EF4-FFF2-40B4-BE49-F238E27FC236}">
                <a16:creationId xmlns:a16="http://schemas.microsoft.com/office/drawing/2014/main" id="{9D301FAC-4749-4CFC-7E88-FF8452C8665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787775" y="5017291"/>
            <a:ext cx="441556" cy="441556"/>
          </a:xfrm>
          <a:prstGeom prst="rect">
            <a:avLst/>
          </a:prstGeom>
        </p:spPr>
      </p:pic>
      <p:pic>
        <p:nvPicPr>
          <p:cNvPr id="17" name="Graphic 30">
            <a:extLst>
              <a:ext uri="{FF2B5EF4-FFF2-40B4-BE49-F238E27FC236}">
                <a16:creationId xmlns:a16="http://schemas.microsoft.com/office/drawing/2014/main" id="{C1B4626A-F6D8-777A-9EAA-CC4EBF3919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780341" y="5690214"/>
            <a:ext cx="504324" cy="504324"/>
          </a:xfrm>
          <a:prstGeom prst="rect">
            <a:avLst/>
          </a:prstGeom>
        </p:spPr>
      </p:pic>
      <p:sp>
        <p:nvSpPr>
          <p:cNvPr id="19" name="TekstSylinder 18">
            <a:extLst>
              <a:ext uri="{FF2B5EF4-FFF2-40B4-BE49-F238E27FC236}">
                <a16:creationId xmlns:a16="http://schemas.microsoft.com/office/drawing/2014/main" id="{CD23FD05-7FD2-38DD-A937-7BFD497EBB70}"/>
              </a:ext>
            </a:extLst>
          </p:cNvPr>
          <p:cNvSpPr txBox="1"/>
          <p:nvPr/>
        </p:nvSpPr>
        <p:spPr>
          <a:xfrm>
            <a:off x="7568046" y="1208424"/>
            <a:ext cx="4623954" cy="4939814"/>
          </a:xfrm>
          <a:prstGeom prst="rect">
            <a:avLst/>
          </a:prstGeom>
          <a:noFill/>
        </p:spPr>
        <p:txBody>
          <a:bodyPr wrap="square" rtlCol="0">
            <a:spAutoFit/>
          </a:bodyPr>
          <a:lstStyle/>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Innovation</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Vacancies (in contact box)</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Employees (in contact box)</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Email </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Map marker/visiting address/location</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Phone (in contact box)</a:t>
            </a:r>
          </a:p>
          <a:p>
            <a:pPr marL="0" algn="l" rtl="0" eaLnBrk="1" fontAlgn="t" latinLnBrk="0" hangingPunct="1">
              <a:lnSpc>
                <a:spcPct val="250000"/>
              </a:lnSpc>
            </a:pPr>
            <a:r>
              <a:rPr lang="en-GB" sz="1800" b="0" i="0" u="none" strike="noStrike" kern="1200" noProof="0" dirty="0">
                <a:solidFill>
                  <a:srgbClr val="000000"/>
                </a:solidFill>
                <a:effectLst/>
                <a:latin typeface="Arial" panose="020B0604020202020204" pitchFamily="34" charset="0"/>
              </a:rPr>
              <a:t>Time</a:t>
            </a:r>
            <a:endParaRPr lang="en-GB" sz="1800" b="0" i="0" u="none" strike="noStrike" noProof="0" dirty="0">
              <a:effectLst/>
              <a:latin typeface="Arial" panose="020B0604020202020204" pitchFamily="34" charset="0"/>
            </a:endParaRPr>
          </a:p>
        </p:txBody>
      </p:sp>
      <p:sp>
        <p:nvSpPr>
          <p:cNvPr id="3" name="Plassholder for tekst 2">
            <a:extLst>
              <a:ext uri="{FF2B5EF4-FFF2-40B4-BE49-F238E27FC236}">
                <a16:creationId xmlns:a16="http://schemas.microsoft.com/office/drawing/2014/main" id="{809A0ECE-36D0-E71D-2E3F-3681CCA70F68}"/>
              </a:ext>
            </a:extLst>
          </p:cNvPr>
          <p:cNvSpPr txBox="1">
            <a:spLocks/>
          </p:cNvSpPr>
          <p:nvPr/>
        </p:nvSpPr>
        <p:spPr>
          <a:xfrm>
            <a:off x="587649" y="6340417"/>
            <a:ext cx="11016867" cy="305047"/>
          </a:xfrm>
          <a:prstGeom prst="rect">
            <a:avLst/>
          </a:prstGeom>
        </p:spPr>
        <p:txBody>
          <a:bodyPr/>
          <a:lstStyle>
            <a:lvl1pPr marL="457189" indent="-457189" algn="l" defTabSz="609585" rtl="0" eaLnBrk="1" latinLnBrk="0" hangingPunct="1">
              <a:spcBef>
                <a:spcPct val="20000"/>
              </a:spcBef>
              <a:buFont typeface="Arial"/>
              <a:buChar char="•"/>
              <a:defRPr sz="2800" kern="1200">
                <a:solidFill>
                  <a:schemeClr val="bg1">
                    <a:lumMod val="10000"/>
                  </a:schemeClr>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chemeClr val="bg1">
                    <a:lumMod val="10000"/>
                  </a:schemeClr>
                </a:solidFill>
                <a:latin typeface="Arial"/>
                <a:ea typeface="+mn-ea"/>
                <a:cs typeface="Arial"/>
              </a:defRPr>
            </a:lvl2pPr>
            <a:lvl3pPr marL="1523962" indent="-304792" algn="l" defTabSz="609585" rtl="0" eaLnBrk="1" latinLnBrk="0" hangingPunct="1">
              <a:spcBef>
                <a:spcPct val="20000"/>
              </a:spcBef>
              <a:buFont typeface="Arial"/>
              <a:buChar char="•"/>
              <a:defRPr sz="2100" kern="1200">
                <a:solidFill>
                  <a:schemeClr val="bg1">
                    <a:lumMod val="10000"/>
                  </a:schemeClr>
                </a:solidFill>
                <a:latin typeface="Arial"/>
                <a:ea typeface="+mn-ea"/>
                <a:cs typeface="Arial"/>
              </a:defRPr>
            </a:lvl3pPr>
            <a:lvl4pPr marL="2133547" indent="-304792" algn="l" defTabSz="609585" rtl="0" eaLnBrk="1" latinLnBrk="0" hangingPunct="1">
              <a:spcBef>
                <a:spcPct val="20000"/>
              </a:spcBef>
              <a:buFont typeface="Arial"/>
              <a:buChar char="–"/>
              <a:defRPr sz="1900" kern="1200">
                <a:solidFill>
                  <a:schemeClr val="bg1">
                    <a:lumMod val="10000"/>
                  </a:schemeClr>
                </a:solidFill>
                <a:latin typeface="Arial"/>
                <a:ea typeface="+mn-ea"/>
                <a:cs typeface="Arial"/>
              </a:defRPr>
            </a:lvl4pPr>
            <a:lvl5pPr marL="2743131" indent="-304792" algn="l" defTabSz="609585" rtl="0" eaLnBrk="1" latinLnBrk="0" hangingPunct="1">
              <a:spcBef>
                <a:spcPct val="20000"/>
              </a:spcBef>
              <a:buFont typeface="Arial"/>
              <a:buChar char="»"/>
              <a:defRPr sz="1700" kern="1200">
                <a:solidFill>
                  <a:schemeClr val="bg1">
                    <a:lumMod val="10000"/>
                  </a:schemeClr>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GB" sz="1800" i="1" noProof="0" dirty="0"/>
              <a:t>See the rest of the icon library by clicking "Insert" &gt; "Icons" and search for what you want.</a:t>
            </a:r>
          </a:p>
        </p:txBody>
      </p:sp>
    </p:spTree>
    <p:extLst>
      <p:ext uri="{BB962C8B-B14F-4D97-AF65-F5344CB8AC3E}">
        <p14:creationId xmlns:p14="http://schemas.microsoft.com/office/powerpoint/2010/main" val="1501768314"/>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529E07C-1BD2-485D-64EB-116AB6A46C2A}"/>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a:ln>
                  <a:noFill/>
                </a:ln>
                <a:solidFill>
                  <a:schemeClr val="tx2"/>
                </a:solidFill>
                <a:effectLst/>
                <a:uLnTx/>
                <a:uFillTx/>
                <a:latin typeface="Arial"/>
                <a:ea typeface="+mn-ea"/>
                <a:cs typeface="Arial"/>
              </a:rPr>
              <a:t>Example of graphics in boxes</a:t>
            </a:r>
          </a:p>
        </p:txBody>
      </p:sp>
      <p:sp>
        <p:nvSpPr>
          <p:cNvPr id="3" name="Plassholder for tekst 2">
            <a:extLst>
              <a:ext uri="{FF2B5EF4-FFF2-40B4-BE49-F238E27FC236}">
                <a16:creationId xmlns:a16="http://schemas.microsoft.com/office/drawing/2014/main" id="{80EDD31B-8507-5E50-D13C-D75D437164B6}"/>
              </a:ext>
            </a:extLst>
          </p:cNvPr>
          <p:cNvSpPr>
            <a:spLocks noGrp="1"/>
          </p:cNvSpPr>
          <p:nvPr>
            <p:ph type="body" sz="quarter" idx="14"/>
          </p:nvPr>
        </p:nvSpPr>
        <p:spPr/>
        <p:txBody>
          <a:bodyPr/>
          <a:lstStyle/>
          <a:p>
            <a:pPr marL="0" indent="0">
              <a:buNone/>
            </a:pPr>
            <a:r>
              <a:rPr lang="en-GB" noProof="0" dirty="0"/>
              <a:t>Right-click on the icon and select "Change graphics" &gt; "From icons" </a:t>
            </a:r>
          </a:p>
          <a:p>
            <a:pPr marL="0" indent="0">
              <a:buNone/>
            </a:pPr>
            <a:r>
              <a:rPr lang="en-GB" noProof="0" dirty="0"/>
              <a:t>The following slides contain examples of NTNU design.</a:t>
            </a:r>
          </a:p>
        </p:txBody>
      </p:sp>
      <p:sp>
        <p:nvSpPr>
          <p:cNvPr id="4" name="Folded Corner 5">
            <a:extLst>
              <a:ext uri="{FF2B5EF4-FFF2-40B4-BE49-F238E27FC236}">
                <a16:creationId xmlns:a16="http://schemas.microsoft.com/office/drawing/2014/main" id="{975184EB-D5B6-15F2-2402-E9535953CCE4}"/>
              </a:ext>
              <a:ext uri="{C183D7F6-B498-43B3-948B-1728B52AA6E4}">
                <adec:decorative xmlns:adec="http://schemas.microsoft.com/office/drawing/2017/decorative" val="1"/>
              </a:ext>
            </a:extLst>
          </p:cNvPr>
          <p:cNvSpPr/>
          <p:nvPr/>
        </p:nvSpPr>
        <p:spPr>
          <a:xfrm>
            <a:off x="672688" y="2695971"/>
            <a:ext cx="2531433" cy="3547450"/>
          </a:xfrm>
          <a:prstGeom prst="foldedCorner">
            <a:avLst/>
          </a:prstGeom>
          <a:solidFill>
            <a:schemeClr val="accent6">
              <a:lumMod val="50000"/>
              <a:alpha val="86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8" name="Graphic 4" descr="Graduation cap">
            <a:extLst>
              <a:ext uri="{FF2B5EF4-FFF2-40B4-BE49-F238E27FC236}">
                <a16:creationId xmlns:a16="http://schemas.microsoft.com/office/drawing/2014/main" id="{A32F7381-969D-DD4C-349E-3BD80405C4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13722" y="2772770"/>
            <a:ext cx="1424092" cy="1424092"/>
          </a:xfrm>
          <a:prstGeom prst="rect">
            <a:avLst/>
          </a:prstGeom>
        </p:spPr>
      </p:pic>
      <p:sp>
        <p:nvSpPr>
          <p:cNvPr id="12" name="Title 1">
            <a:extLst>
              <a:ext uri="{FF2B5EF4-FFF2-40B4-BE49-F238E27FC236}">
                <a16:creationId xmlns:a16="http://schemas.microsoft.com/office/drawing/2014/main" id="{77961168-17ED-2673-0452-1FB3F339B930}"/>
              </a:ext>
            </a:extLst>
          </p:cNvPr>
          <p:cNvSpPr txBox="1">
            <a:spLocks/>
          </p:cNvSpPr>
          <p:nvPr/>
        </p:nvSpPr>
        <p:spPr>
          <a:xfrm>
            <a:off x="899426" y="4031291"/>
            <a:ext cx="2029163" cy="2031325"/>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600" b="1" i="0" kern="1200">
                <a:solidFill>
                  <a:schemeClr val="bg1"/>
                </a:solidFill>
                <a:latin typeface="Arial"/>
                <a:ea typeface="+mj-ea"/>
                <a:cs typeface="Arial"/>
              </a:defRPr>
            </a:lvl1pPr>
          </a:lstStyle>
          <a:p>
            <a:r>
              <a:rPr lang="en-GB" sz="1800" noProof="0" dirty="0">
                <a:solidFill>
                  <a:srgbClr val="FFFFFF"/>
                </a:solidFill>
                <a:latin typeface="Arial" panose="020B0604020202020204" pitchFamily="34" charset="0"/>
                <a:cs typeface="Arial" panose="020B0604020202020204" pitchFamily="34" charset="0"/>
              </a:rPr>
              <a:t>Lorum ipsum</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endParaRPr lang="en-GB" sz="1800" b="0" noProof="0" dirty="0">
              <a:solidFill>
                <a:srgbClr val="FFFFFF"/>
              </a:solidFill>
              <a:latin typeface="Arial" panose="020B0604020202020204" pitchFamily="34" charset="0"/>
              <a:cs typeface="Arial" panose="020B0604020202020204" pitchFamily="34" charset="0"/>
            </a:endParaRPr>
          </a:p>
        </p:txBody>
      </p:sp>
      <p:sp>
        <p:nvSpPr>
          <p:cNvPr id="5" name="Folded Corner 6">
            <a:extLst>
              <a:ext uri="{FF2B5EF4-FFF2-40B4-BE49-F238E27FC236}">
                <a16:creationId xmlns:a16="http://schemas.microsoft.com/office/drawing/2014/main" id="{3A21E161-DCEE-1CCD-0015-E04C6D83AC69}"/>
              </a:ext>
              <a:ext uri="{C183D7F6-B498-43B3-948B-1728B52AA6E4}">
                <adec:decorative xmlns:adec="http://schemas.microsoft.com/office/drawing/2017/decorative" val="1"/>
              </a:ext>
            </a:extLst>
          </p:cNvPr>
          <p:cNvSpPr/>
          <p:nvPr/>
        </p:nvSpPr>
        <p:spPr>
          <a:xfrm>
            <a:off x="3468170" y="2695971"/>
            <a:ext cx="2531433" cy="3547450"/>
          </a:xfrm>
          <a:prstGeom prst="foldedCorner">
            <a:avLst/>
          </a:prstGeom>
          <a:solidFill>
            <a:schemeClr val="accent3">
              <a:lumMod val="50000"/>
              <a:alpha val="92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9" name="Graphic 26" descr="University">
            <a:extLst>
              <a:ext uri="{FF2B5EF4-FFF2-40B4-BE49-F238E27FC236}">
                <a16:creationId xmlns:a16="http://schemas.microsoft.com/office/drawing/2014/main" id="{26A1C8F0-1B1C-61B8-D5F8-6FE1405E6A1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52427" y="2842259"/>
            <a:ext cx="1131628" cy="1131628"/>
          </a:xfrm>
          <a:prstGeom prst="rect">
            <a:avLst/>
          </a:prstGeom>
        </p:spPr>
      </p:pic>
      <p:sp>
        <p:nvSpPr>
          <p:cNvPr id="13" name="Title 1">
            <a:extLst>
              <a:ext uri="{FF2B5EF4-FFF2-40B4-BE49-F238E27FC236}">
                <a16:creationId xmlns:a16="http://schemas.microsoft.com/office/drawing/2014/main" id="{44F8B3FC-0E1A-AB63-0C07-36F5D4503DB1}"/>
              </a:ext>
            </a:extLst>
          </p:cNvPr>
          <p:cNvSpPr txBox="1">
            <a:spLocks/>
          </p:cNvSpPr>
          <p:nvPr/>
        </p:nvSpPr>
        <p:spPr>
          <a:xfrm>
            <a:off x="3695408" y="4040907"/>
            <a:ext cx="2029163" cy="1754326"/>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600" b="1" i="0" kern="1200">
                <a:solidFill>
                  <a:schemeClr val="bg1"/>
                </a:solidFill>
                <a:latin typeface="Arial"/>
                <a:ea typeface="+mj-ea"/>
                <a:cs typeface="Arial"/>
              </a:defRPr>
            </a:lvl1pPr>
          </a:lstStyle>
          <a:p>
            <a:r>
              <a:rPr lang="en-GB" sz="1800" noProof="0" dirty="0">
                <a:solidFill>
                  <a:srgbClr val="FFFFFF"/>
                </a:solidFill>
                <a:latin typeface="Arial" panose="020B0604020202020204" pitchFamily="34" charset="0"/>
                <a:cs typeface="Arial" panose="020B0604020202020204" pitchFamily="34" charset="0"/>
              </a:rPr>
              <a:t>Lorum ipsum</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a:p>
            <a:r>
              <a:rPr lang="en-GB" sz="1800" b="0" noProof="0" dirty="0">
                <a:solidFill>
                  <a:srgbClr val="FFFFFF"/>
                </a:solidFill>
                <a:latin typeface="Arial" panose="020B0604020202020204" pitchFamily="34" charset="0"/>
                <a:cs typeface="Arial" panose="020B0604020202020204" pitchFamily="34" charset="0"/>
              </a:rPr>
              <a:t>Lorem ipsum lor</a:t>
            </a:r>
          </a:p>
        </p:txBody>
      </p:sp>
      <p:sp>
        <p:nvSpPr>
          <p:cNvPr id="6" name="Folded Corner 7">
            <a:extLst>
              <a:ext uri="{FF2B5EF4-FFF2-40B4-BE49-F238E27FC236}">
                <a16:creationId xmlns:a16="http://schemas.microsoft.com/office/drawing/2014/main" id="{FE354F6E-BAAD-4314-E694-8311B2463BCA}"/>
              </a:ext>
              <a:ext uri="{C183D7F6-B498-43B3-948B-1728B52AA6E4}">
                <adec:decorative xmlns:adec="http://schemas.microsoft.com/office/drawing/2017/decorative" val="1"/>
              </a:ext>
            </a:extLst>
          </p:cNvPr>
          <p:cNvSpPr/>
          <p:nvPr/>
        </p:nvSpPr>
        <p:spPr>
          <a:xfrm>
            <a:off x="6263652" y="2695971"/>
            <a:ext cx="2531433" cy="3547450"/>
          </a:xfrm>
          <a:prstGeom prst="foldedCorner">
            <a:avLst/>
          </a:prstGeom>
          <a:solidFill>
            <a:schemeClr val="accent6">
              <a:lumMod val="50000"/>
              <a:alpha val="86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0" name="Graphic 12" descr="Small briefcase">
            <a:extLst>
              <a:ext uri="{FF2B5EF4-FFF2-40B4-BE49-F238E27FC236}">
                <a16:creationId xmlns:a16="http://schemas.microsoft.com/office/drawing/2014/main" id="{B0D269DC-3D1B-B08B-38C9-81B2BD0BE0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18489" y="2952128"/>
            <a:ext cx="998797" cy="998797"/>
          </a:xfrm>
          <a:prstGeom prst="rect">
            <a:avLst/>
          </a:prstGeom>
        </p:spPr>
      </p:pic>
      <p:sp>
        <p:nvSpPr>
          <p:cNvPr id="15" name="Title 1">
            <a:extLst>
              <a:ext uri="{FF2B5EF4-FFF2-40B4-BE49-F238E27FC236}">
                <a16:creationId xmlns:a16="http://schemas.microsoft.com/office/drawing/2014/main" id="{1C73A4E4-D7D3-F3D4-7CB5-945167B18C7D}"/>
              </a:ext>
            </a:extLst>
          </p:cNvPr>
          <p:cNvSpPr txBox="1">
            <a:spLocks/>
          </p:cNvSpPr>
          <p:nvPr/>
        </p:nvSpPr>
        <p:spPr>
          <a:xfrm>
            <a:off x="6503305" y="4031291"/>
            <a:ext cx="2029163" cy="2031325"/>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600" b="1" i="0" kern="1200">
                <a:solidFill>
                  <a:schemeClr val="bg1"/>
                </a:solidFill>
                <a:latin typeface="Arial"/>
                <a:ea typeface="+mj-ea"/>
                <a:cs typeface="Arial"/>
              </a:defRPr>
            </a:lvl1pPr>
          </a:lstStyle>
          <a:p>
            <a:r>
              <a:rPr lang="en-GB" sz="1800" noProof="0" dirty="0">
                <a:solidFill>
                  <a:srgbClr val="FFFFFF"/>
                </a:solidFill>
              </a:rPr>
              <a:t>Lorum ipsum</a:t>
            </a:r>
          </a:p>
          <a:p>
            <a:r>
              <a:rPr lang="en-GB" sz="1800" b="0" noProof="0" dirty="0">
                <a:solidFill>
                  <a:srgbClr val="FFFFFF"/>
                </a:solidFill>
              </a:rPr>
              <a:t>Lorem ipsum lor</a:t>
            </a:r>
          </a:p>
          <a:p>
            <a:r>
              <a:rPr lang="en-GB" sz="1800" b="0" noProof="0" dirty="0">
                <a:solidFill>
                  <a:srgbClr val="FFFFFF"/>
                </a:solidFill>
              </a:rPr>
              <a:t>Lorem ipsum lor</a:t>
            </a:r>
          </a:p>
          <a:p>
            <a:r>
              <a:rPr lang="en-GB" sz="1800" b="0" noProof="0" dirty="0">
                <a:solidFill>
                  <a:srgbClr val="FFFFFF"/>
                </a:solidFill>
              </a:rPr>
              <a:t>Lorem ipsum lor</a:t>
            </a:r>
          </a:p>
          <a:p>
            <a:r>
              <a:rPr lang="en-GB" sz="1800" b="0" noProof="0" dirty="0">
                <a:solidFill>
                  <a:srgbClr val="FFFFFF"/>
                </a:solidFill>
              </a:rPr>
              <a:t>Lorem ipsum lor</a:t>
            </a:r>
          </a:p>
          <a:p>
            <a:r>
              <a:rPr lang="en-GB" sz="1800" b="0" noProof="0" dirty="0">
                <a:solidFill>
                  <a:srgbClr val="FFFFFF"/>
                </a:solidFill>
              </a:rPr>
              <a:t>Lorem ipsum lor</a:t>
            </a:r>
          </a:p>
          <a:p>
            <a:endParaRPr lang="en-GB" sz="1800" b="0" noProof="0" dirty="0">
              <a:solidFill>
                <a:srgbClr val="FFFFFF"/>
              </a:solidFill>
            </a:endParaRPr>
          </a:p>
        </p:txBody>
      </p:sp>
      <p:sp>
        <p:nvSpPr>
          <p:cNvPr id="7" name="Folded Corner 8">
            <a:extLst>
              <a:ext uri="{FF2B5EF4-FFF2-40B4-BE49-F238E27FC236}">
                <a16:creationId xmlns:a16="http://schemas.microsoft.com/office/drawing/2014/main" id="{FA264960-1009-F6AF-A786-7ED2C71982D5}"/>
              </a:ext>
              <a:ext uri="{C183D7F6-B498-43B3-948B-1728B52AA6E4}">
                <adec:decorative xmlns:adec="http://schemas.microsoft.com/office/drawing/2017/decorative" val="1"/>
              </a:ext>
            </a:extLst>
          </p:cNvPr>
          <p:cNvSpPr/>
          <p:nvPr/>
        </p:nvSpPr>
        <p:spPr>
          <a:xfrm>
            <a:off x="9059134" y="2695971"/>
            <a:ext cx="2531433" cy="3547450"/>
          </a:xfrm>
          <a:prstGeom prst="foldedCorner">
            <a:avLst/>
          </a:prstGeom>
          <a:solidFill>
            <a:schemeClr val="accent3">
              <a:lumMod val="50000"/>
              <a:alpha val="92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1" name="Graphic 24" descr="Three humans">
            <a:extLst>
              <a:ext uri="{FF2B5EF4-FFF2-40B4-BE49-F238E27FC236}">
                <a16:creationId xmlns:a16="http://schemas.microsoft.com/office/drawing/2014/main" id="{1EE7AD2E-28CD-1128-556E-00A5764586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37939" y="2821161"/>
            <a:ext cx="1219746" cy="1219746"/>
          </a:xfrm>
          <a:prstGeom prst="rect">
            <a:avLst/>
          </a:prstGeom>
        </p:spPr>
      </p:pic>
      <p:sp>
        <p:nvSpPr>
          <p:cNvPr id="14" name="Title 1">
            <a:extLst>
              <a:ext uri="{FF2B5EF4-FFF2-40B4-BE49-F238E27FC236}">
                <a16:creationId xmlns:a16="http://schemas.microsoft.com/office/drawing/2014/main" id="{622F07EB-7C00-ED23-1168-A3074CA70FA8}"/>
              </a:ext>
            </a:extLst>
          </p:cNvPr>
          <p:cNvSpPr txBox="1">
            <a:spLocks/>
          </p:cNvSpPr>
          <p:nvPr/>
        </p:nvSpPr>
        <p:spPr>
          <a:xfrm>
            <a:off x="9279243" y="4040907"/>
            <a:ext cx="2029163" cy="1754326"/>
          </a:xfrm>
          <a:prstGeom prst="rect">
            <a:avLst/>
          </a:prstGeom>
        </p:spPr>
        <p:txBody>
          <a:bodyPr vert="horz" wrap="square" lIns="91440" tIns="45720" rIns="91440" bIns="45720" rtlCol="0" anchor="t" anchorCtr="0">
            <a:spAutoFit/>
          </a:bodyPr>
          <a:lstStyle>
            <a:lvl1pPr algn="l" defTabSz="457200" rtl="0" eaLnBrk="1" latinLnBrk="0" hangingPunct="1">
              <a:spcBef>
                <a:spcPct val="0"/>
              </a:spcBef>
              <a:buNone/>
              <a:defRPr sz="3600" b="1" i="0" kern="1200">
                <a:solidFill>
                  <a:schemeClr val="bg1"/>
                </a:solidFill>
                <a:latin typeface="Arial"/>
                <a:ea typeface="+mj-ea"/>
                <a:cs typeface="Arial"/>
              </a:defRPr>
            </a:lvl1pPr>
          </a:lstStyle>
          <a:p>
            <a:r>
              <a:rPr lang="en-GB" sz="1800" noProof="0" dirty="0">
                <a:solidFill>
                  <a:srgbClr val="FFFFFF"/>
                </a:solidFill>
              </a:rPr>
              <a:t>Lorum ipsum</a:t>
            </a:r>
          </a:p>
          <a:p>
            <a:r>
              <a:rPr lang="en-GB" sz="1800" b="0" noProof="0" dirty="0">
                <a:solidFill>
                  <a:srgbClr val="FFFFFF"/>
                </a:solidFill>
              </a:rPr>
              <a:t>Lorem ipsum lor</a:t>
            </a:r>
          </a:p>
          <a:p>
            <a:r>
              <a:rPr lang="en-GB" sz="1800" b="0" noProof="0" dirty="0">
                <a:solidFill>
                  <a:srgbClr val="FFFFFF"/>
                </a:solidFill>
              </a:rPr>
              <a:t>Lorem ipsum lor</a:t>
            </a:r>
          </a:p>
          <a:p>
            <a:r>
              <a:rPr lang="en-GB" sz="1800" b="0" noProof="0" dirty="0">
                <a:solidFill>
                  <a:srgbClr val="FFFFFF"/>
                </a:solidFill>
              </a:rPr>
              <a:t>Lorem ipsum lor</a:t>
            </a:r>
          </a:p>
          <a:p>
            <a:r>
              <a:rPr lang="en-GB" sz="1800" b="0" noProof="0" dirty="0">
                <a:solidFill>
                  <a:srgbClr val="FFFFFF"/>
                </a:solidFill>
              </a:rPr>
              <a:t>Lorem ipsum lor</a:t>
            </a:r>
          </a:p>
          <a:p>
            <a:r>
              <a:rPr lang="en-GB" sz="1800" b="0" noProof="0" dirty="0">
                <a:solidFill>
                  <a:srgbClr val="FFFFFF"/>
                </a:solidFill>
              </a:rPr>
              <a:t>Lorem ipsum lor</a:t>
            </a:r>
          </a:p>
        </p:txBody>
      </p:sp>
      <p:sp>
        <p:nvSpPr>
          <p:cNvPr id="16" name="Plassholder for tekst 2">
            <a:extLst>
              <a:ext uri="{FF2B5EF4-FFF2-40B4-BE49-F238E27FC236}">
                <a16:creationId xmlns:a16="http://schemas.microsoft.com/office/drawing/2014/main" id="{C7E485E7-EB8A-E779-0B46-8E3BDE0965C9}"/>
              </a:ext>
            </a:extLst>
          </p:cNvPr>
          <p:cNvSpPr txBox="1">
            <a:spLocks/>
          </p:cNvSpPr>
          <p:nvPr/>
        </p:nvSpPr>
        <p:spPr>
          <a:xfrm>
            <a:off x="587649" y="6340417"/>
            <a:ext cx="11016867" cy="305047"/>
          </a:xfrm>
          <a:prstGeom prst="rect">
            <a:avLst/>
          </a:prstGeom>
        </p:spPr>
        <p:txBody>
          <a:bodyPr/>
          <a:lstStyle>
            <a:lvl1pPr marL="457189" indent="-457189" algn="l" defTabSz="609585" rtl="0" eaLnBrk="1" latinLnBrk="0" hangingPunct="1">
              <a:spcBef>
                <a:spcPct val="20000"/>
              </a:spcBef>
              <a:buFont typeface="Arial"/>
              <a:buChar char="•"/>
              <a:defRPr sz="2800" kern="1200">
                <a:solidFill>
                  <a:schemeClr val="bg1">
                    <a:lumMod val="10000"/>
                  </a:schemeClr>
                </a:solidFill>
                <a:latin typeface="Arial"/>
                <a:ea typeface="+mn-ea"/>
                <a:cs typeface="Arial"/>
              </a:defRPr>
            </a:lvl1pPr>
            <a:lvl2pPr marL="990575" indent="-380990" algn="l" defTabSz="609585" rtl="0" eaLnBrk="1" latinLnBrk="0" hangingPunct="1">
              <a:spcBef>
                <a:spcPct val="20000"/>
              </a:spcBef>
              <a:buFont typeface="Arial"/>
              <a:buChar char="–"/>
              <a:defRPr sz="2400" kern="1200">
                <a:solidFill>
                  <a:schemeClr val="bg1">
                    <a:lumMod val="10000"/>
                  </a:schemeClr>
                </a:solidFill>
                <a:latin typeface="Arial"/>
                <a:ea typeface="+mn-ea"/>
                <a:cs typeface="Arial"/>
              </a:defRPr>
            </a:lvl2pPr>
            <a:lvl3pPr marL="1523962" indent="-304792" algn="l" defTabSz="609585" rtl="0" eaLnBrk="1" latinLnBrk="0" hangingPunct="1">
              <a:spcBef>
                <a:spcPct val="20000"/>
              </a:spcBef>
              <a:buFont typeface="Arial"/>
              <a:buChar char="•"/>
              <a:defRPr sz="2100" kern="1200">
                <a:solidFill>
                  <a:schemeClr val="bg1">
                    <a:lumMod val="10000"/>
                  </a:schemeClr>
                </a:solidFill>
                <a:latin typeface="Arial"/>
                <a:ea typeface="+mn-ea"/>
                <a:cs typeface="Arial"/>
              </a:defRPr>
            </a:lvl3pPr>
            <a:lvl4pPr marL="2133547" indent="-304792" algn="l" defTabSz="609585" rtl="0" eaLnBrk="1" latinLnBrk="0" hangingPunct="1">
              <a:spcBef>
                <a:spcPct val="20000"/>
              </a:spcBef>
              <a:buFont typeface="Arial"/>
              <a:buChar char="–"/>
              <a:defRPr sz="1900" kern="1200">
                <a:solidFill>
                  <a:schemeClr val="bg1">
                    <a:lumMod val="10000"/>
                  </a:schemeClr>
                </a:solidFill>
                <a:latin typeface="Arial"/>
                <a:ea typeface="+mn-ea"/>
                <a:cs typeface="Arial"/>
              </a:defRPr>
            </a:lvl4pPr>
            <a:lvl5pPr marL="2743131" indent="-304792" algn="l" defTabSz="609585" rtl="0" eaLnBrk="1" latinLnBrk="0" hangingPunct="1">
              <a:spcBef>
                <a:spcPct val="20000"/>
              </a:spcBef>
              <a:buFont typeface="Arial"/>
              <a:buChar char="»"/>
              <a:defRPr sz="1700" kern="1200">
                <a:solidFill>
                  <a:schemeClr val="bg1">
                    <a:lumMod val="10000"/>
                  </a:schemeClr>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GB" sz="1800" i="1" noProof="0" dirty="0"/>
              <a:t>Also check out NTNU's own image database: </a:t>
            </a:r>
            <a:r>
              <a:rPr lang="en-GB" sz="1800" i="1" noProof="0" dirty="0">
                <a:hlinkClick r:id="rId6"/>
              </a:rPr>
              <a:t>https://ntnu.fotoware.cloud/fotoweb/</a:t>
            </a:r>
            <a:endParaRPr lang="en-GB" sz="1800" i="1" noProof="0" dirty="0"/>
          </a:p>
        </p:txBody>
      </p:sp>
    </p:spTree>
    <p:extLst>
      <p:ext uri="{BB962C8B-B14F-4D97-AF65-F5344CB8AC3E}">
        <p14:creationId xmlns:p14="http://schemas.microsoft.com/office/powerpoint/2010/main" val="1396401862"/>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AE0522C-7411-C0CA-BAF0-8028F3ED349B}"/>
              </a:ext>
            </a:extLst>
          </p:cNvPr>
          <p:cNvSpPr>
            <a:spLocks noGrp="1"/>
          </p:cNvSpPr>
          <p:nvPr>
            <p:ph type="title" idx="4294967295"/>
          </p:nvPr>
        </p:nvSpPr>
        <p:spPr>
          <a:xfrm>
            <a:off x="649995" y="490318"/>
            <a:ext cx="11016867" cy="8763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ct val="20000"/>
              </a:spcBef>
              <a:spcAft>
                <a:spcPts val="0"/>
              </a:spcAft>
              <a:buClrTx/>
              <a:buSzTx/>
              <a:buFont typeface="Arial"/>
              <a:buNone/>
              <a:tabLst/>
              <a:defRPr/>
            </a:pPr>
            <a:r>
              <a:rPr kumimoji="0" lang="en-GB" sz="5400" b="1" i="0" u="none" strike="noStrike" kern="1200" cap="none" spc="0" normalizeH="0" baseline="0" noProof="0" dirty="0">
                <a:ln>
                  <a:noFill/>
                </a:ln>
                <a:solidFill>
                  <a:schemeClr val="tx2"/>
                </a:solidFill>
                <a:effectLst/>
                <a:uLnTx/>
                <a:uFillTx/>
                <a:latin typeface="Arial"/>
                <a:ea typeface="+mn-ea"/>
                <a:cs typeface="Arial"/>
              </a:rPr>
              <a:t>Example of graphics</a:t>
            </a:r>
          </a:p>
        </p:txBody>
      </p:sp>
      <p:sp>
        <p:nvSpPr>
          <p:cNvPr id="3" name="Plassholder for tekst 2">
            <a:extLst>
              <a:ext uri="{FF2B5EF4-FFF2-40B4-BE49-F238E27FC236}">
                <a16:creationId xmlns:a16="http://schemas.microsoft.com/office/drawing/2014/main" id="{7EEBB9D4-4690-666D-266E-0B41D21E8E2E}"/>
              </a:ext>
            </a:extLst>
          </p:cNvPr>
          <p:cNvSpPr>
            <a:spLocks noGrp="1"/>
          </p:cNvSpPr>
          <p:nvPr>
            <p:ph type="body" sz="quarter" idx="14"/>
          </p:nvPr>
        </p:nvSpPr>
        <p:spPr>
          <a:xfrm>
            <a:off x="649995" y="1452095"/>
            <a:ext cx="11016867" cy="610093"/>
          </a:xfrm>
        </p:spPr>
        <p:txBody>
          <a:bodyPr/>
          <a:lstStyle/>
          <a:p>
            <a:pPr marL="0" indent="0">
              <a:buNone/>
            </a:pPr>
            <a:r>
              <a:rPr lang="en-GB" noProof="0" dirty="0"/>
              <a:t>Right-click on the icon and select "Change graphics" &gt; "From icons" </a:t>
            </a:r>
          </a:p>
        </p:txBody>
      </p:sp>
      <p:sp>
        <p:nvSpPr>
          <p:cNvPr id="4" name="Oval 3">
            <a:extLst>
              <a:ext uri="{FF2B5EF4-FFF2-40B4-BE49-F238E27FC236}">
                <a16:creationId xmlns:a16="http://schemas.microsoft.com/office/drawing/2014/main" id="{DBF4C870-8C05-E127-905D-0DA25D4D871A}"/>
              </a:ext>
              <a:ext uri="{C183D7F6-B498-43B3-948B-1728B52AA6E4}">
                <adec:decorative xmlns:adec="http://schemas.microsoft.com/office/drawing/2017/decorative" val="1"/>
              </a:ext>
            </a:extLst>
          </p:cNvPr>
          <p:cNvSpPr/>
          <p:nvPr/>
        </p:nvSpPr>
        <p:spPr>
          <a:xfrm>
            <a:off x="595801" y="2287365"/>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5" name="Graphic 10" descr="Cooporation">
            <a:extLst>
              <a:ext uri="{FF2B5EF4-FFF2-40B4-BE49-F238E27FC236}">
                <a16:creationId xmlns:a16="http://schemas.microsoft.com/office/drawing/2014/main" id="{9C8B1EBB-A9C5-67D5-5332-BEFBE82935C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707262" y="2398827"/>
            <a:ext cx="846949" cy="846949"/>
          </a:xfrm>
          <a:prstGeom prst="rect">
            <a:avLst/>
          </a:prstGeom>
        </p:spPr>
      </p:pic>
      <p:sp>
        <p:nvSpPr>
          <p:cNvPr id="10" name="Subtitle 2">
            <a:extLst>
              <a:ext uri="{FF2B5EF4-FFF2-40B4-BE49-F238E27FC236}">
                <a16:creationId xmlns:a16="http://schemas.microsoft.com/office/drawing/2014/main" id="{18F6DFAF-FD43-0FED-E0CC-C33743C72AF6}"/>
              </a:ext>
            </a:extLst>
          </p:cNvPr>
          <p:cNvSpPr txBox="1">
            <a:spLocks/>
          </p:cNvSpPr>
          <p:nvPr/>
        </p:nvSpPr>
        <p:spPr>
          <a:xfrm>
            <a:off x="1870895" y="2287365"/>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latin typeface="Arial" panose="020B0604020202020204" pitchFamily="34" charset="0"/>
                <a:cs typeface="Arial" panose="020B0604020202020204" pitchFamily="34" charset="0"/>
              </a:rPr>
              <a:t>LOREM IPSUM</a:t>
            </a:r>
          </a:p>
          <a:p>
            <a:pPr marL="0" indent="0">
              <a:buNone/>
            </a:pPr>
            <a:r>
              <a:rPr lang="en-GB" sz="1800" noProof="0" dirty="0">
                <a:solidFill>
                  <a:schemeClr val="tx1"/>
                </a:solidFill>
                <a:latin typeface="Arial" panose="020B0604020202020204" pitchFamily="34" charset="0"/>
                <a:cs typeface="Arial" panose="020B0604020202020204" pitchFamily="34" charset="0"/>
              </a:rPr>
              <a:t>Lorem ipsum lore  </a:t>
            </a:r>
            <a:br>
              <a:rPr lang="en-GB" sz="1800" noProof="0" dirty="0">
                <a:solidFill>
                  <a:schemeClr val="tx1"/>
                </a:solidFill>
                <a:latin typeface="Arial" panose="020B0604020202020204" pitchFamily="34" charset="0"/>
                <a:cs typeface="Arial" panose="020B0604020202020204" pitchFamily="34" charset="0"/>
              </a:rPr>
            </a:br>
            <a:r>
              <a:rPr lang="en-GB" sz="1800" noProof="0" dirty="0">
                <a:solidFill>
                  <a:schemeClr val="tx1"/>
                </a:solidFill>
                <a:latin typeface="Arial" panose="020B0604020202020204" pitchFamily="34" charset="0"/>
                <a:cs typeface="Arial" panose="020B0604020202020204" pitchFamily="34" charset="0"/>
              </a:rPr>
              <a:t>lorem ipsum lorem</a:t>
            </a:r>
          </a:p>
        </p:txBody>
      </p:sp>
      <p:sp>
        <p:nvSpPr>
          <p:cNvPr id="8" name="Oval 7">
            <a:extLst>
              <a:ext uri="{FF2B5EF4-FFF2-40B4-BE49-F238E27FC236}">
                <a16:creationId xmlns:a16="http://schemas.microsoft.com/office/drawing/2014/main" id="{2088F60D-E3A6-74F8-18F9-9F2508A04FBA}"/>
              </a:ext>
              <a:ext uri="{C183D7F6-B498-43B3-948B-1728B52AA6E4}">
                <adec:decorative xmlns:adec="http://schemas.microsoft.com/office/drawing/2017/decorative" val="1"/>
              </a:ext>
            </a:extLst>
          </p:cNvPr>
          <p:cNvSpPr/>
          <p:nvPr/>
        </p:nvSpPr>
        <p:spPr>
          <a:xfrm>
            <a:off x="595801" y="3693876"/>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9" name="Graphic 10" descr="Branching diagram ">
            <a:extLst>
              <a:ext uri="{FF2B5EF4-FFF2-40B4-BE49-F238E27FC236}">
                <a16:creationId xmlns:a16="http://schemas.microsoft.com/office/drawing/2014/main" id="{428ADC6B-1777-AD73-2DA3-D93C182881E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07262" y="3839903"/>
            <a:ext cx="846949" cy="846949"/>
          </a:xfrm>
          <a:prstGeom prst="rect">
            <a:avLst/>
          </a:prstGeom>
        </p:spPr>
      </p:pic>
      <p:sp>
        <p:nvSpPr>
          <p:cNvPr id="23" name="Subtitle 2">
            <a:extLst>
              <a:ext uri="{FF2B5EF4-FFF2-40B4-BE49-F238E27FC236}">
                <a16:creationId xmlns:a16="http://schemas.microsoft.com/office/drawing/2014/main" id="{0372AF24-6B73-54E4-ED52-5F4A736DA99C}"/>
              </a:ext>
            </a:extLst>
          </p:cNvPr>
          <p:cNvSpPr txBox="1">
            <a:spLocks/>
          </p:cNvSpPr>
          <p:nvPr/>
        </p:nvSpPr>
        <p:spPr>
          <a:xfrm>
            <a:off x="1870895" y="3666740"/>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noProof="0" dirty="0">
                <a:solidFill>
                  <a:schemeClr val="tx2"/>
                </a:solidFill>
                <a:latin typeface="Arial" panose="020B0604020202020204" pitchFamily="34" charset="0"/>
                <a:cs typeface="Arial" panose="020B0604020202020204" pitchFamily="34" charset="0"/>
              </a:rPr>
              <a:t>LOREM IPSUM</a:t>
            </a:r>
          </a:p>
          <a:p>
            <a:pPr marL="0" indent="0">
              <a:buNone/>
            </a:pPr>
            <a:r>
              <a:rPr lang="en-GB" sz="1600" noProof="0" dirty="0">
                <a:solidFill>
                  <a:schemeClr val="tx1"/>
                </a:solidFill>
                <a:latin typeface="Arial" panose="020B0604020202020204" pitchFamily="34" charset="0"/>
                <a:cs typeface="Arial" panose="020B0604020202020204" pitchFamily="34" charset="0"/>
              </a:rPr>
              <a:t>Lorem ipsum lore  </a:t>
            </a:r>
            <a:br>
              <a:rPr lang="en-GB" sz="1600" noProof="0" dirty="0">
                <a:solidFill>
                  <a:schemeClr val="tx1"/>
                </a:solidFill>
                <a:latin typeface="Arial" panose="020B0604020202020204" pitchFamily="34" charset="0"/>
                <a:cs typeface="Arial" panose="020B0604020202020204" pitchFamily="34" charset="0"/>
              </a:rPr>
            </a:br>
            <a:r>
              <a:rPr lang="en-GB" sz="1600" noProof="0" dirty="0">
                <a:solidFill>
                  <a:schemeClr val="tx1"/>
                </a:solidFill>
                <a:latin typeface="Arial" panose="020B0604020202020204" pitchFamily="34" charset="0"/>
                <a:cs typeface="Arial" panose="020B0604020202020204" pitchFamily="34" charset="0"/>
              </a:rPr>
              <a:t>lorem ipsum lorem</a:t>
            </a:r>
          </a:p>
        </p:txBody>
      </p:sp>
      <p:sp>
        <p:nvSpPr>
          <p:cNvPr id="6" name="Oval 5">
            <a:extLst>
              <a:ext uri="{FF2B5EF4-FFF2-40B4-BE49-F238E27FC236}">
                <a16:creationId xmlns:a16="http://schemas.microsoft.com/office/drawing/2014/main" id="{98A2A3E6-46A5-9E26-CA1C-0526FAC20B3C}"/>
              </a:ext>
              <a:ext uri="{C183D7F6-B498-43B3-948B-1728B52AA6E4}">
                <adec:decorative xmlns:adec="http://schemas.microsoft.com/office/drawing/2017/decorative" val="1"/>
              </a:ext>
            </a:extLst>
          </p:cNvPr>
          <p:cNvSpPr/>
          <p:nvPr/>
        </p:nvSpPr>
        <p:spPr>
          <a:xfrm>
            <a:off x="595801" y="5100387"/>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7" name="Graphic 10" descr="Bar chart ">
            <a:extLst>
              <a:ext uri="{FF2B5EF4-FFF2-40B4-BE49-F238E27FC236}">
                <a16:creationId xmlns:a16="http://schemas.microsoft.com/office/drawing/2014/main" id="{79DC370C-6B87-3CC4-7D11-981A9A74E1B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07262" y="5188805"/>
            <a:ext cx="846949" cy="846949"/>
          </a:xfrm>
          <a:prstGeom prst="rect">
            <a:avLst/>
          </a:prstGeom>
        </p:spPr>
      </p:pic>
      <p:sp>
        <p:nvSpPr>
          <p:cNvPr id="24" name="Subtitle 2">
            <a:extLst>
              <a:ext uri="{FF2B5EF4-FFF2-40B4-BE49-F238E27FC236}">
                <a16:creationId xmlns:a16="http://schemas.microsoft.com/office/drawing/2014/main" id="{B1FA4987-B3E9-546D-9FC6-62FFD3FBAC11}"/>
              </a:ext>
            </a:extLst>
          </p:cNvPr>
          <p:cNvSpPr txBox="1">
            <a:spLocks/>
          </p:cNvSpPr>
          <p:nvPr/>
        </p:nvSpPr>
        <p:spPr>
          <a:xfrm>
            <a:off x="1870895" y="5053770"/>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noProof="0" dirty="0">
                <a:solidFill>
                  <a:schemeClr val="tx2"/>
                </a:solidFill>
                <a:latin typeface="Arial" panose="020B0604020202020204" pitchFamily="34" charset="0"/>
                <a:cs typeface="Arial" panose="020B0604020202020204" pitchFamily="34" charset="0"/>
              </a:rPr>
              <a:t>LOREM IPSUM</a:t>
            </a:r>
          </a:p>
          <a:p>
            <a:pPr marL="0" indent="0">
              <a:buNone/>
            </a:pPr>
            <a:r>
              <a:rPr lang="en-GB" sz="1600" noProof="0" dirty="0">
                <a:solidFill>
                  <a:schemeClr val="tx1"/>
                </a:solidFill>
                <a:latin typeface="Arial" panose="020B0604020202020204" pitchFamily="34" charset="0"/>
                <a:cs typeface="Arial" panose="020B0604020202020204" pitchFamily="34" charset="0"/>
              </a:rPr>
              <a:t>Lorem ipsum lore  </a:t>
            </a:r>
            <a:br>
              <a:rPr lang="en-GB" sz="1600" noProof="0" dirty="0">
                <a:solidFill>
                  <a:schemeClr val="tx1"/>
                </a:solidFill>
                <a:latin typeface="Arial" panose="020B0604020202020204" pitchFamily="34" charset="0"/>
                <a:cs typeface="Arial" panose="020B0604020202020204" pitchFamily="34" charset="0"/>
              </a:rPr>
            </a:br>
            <a:r>
              <a:rPr lang="en-GB" sz="1600" noProof="0" dirty="0">
                <a:solidFill>
                  <a:schemeClr val="tx1"/>
                </a:solidFill>
                <a:latin typeface="Arial" panose="020B0604020202020204" pitchFamily="34" charset="0"/>
                <a:cs typeface="Arial" panose="020B0604020202020204" pitchFamily="34" charset="0"/>
              </a:rPr>
              <a:t>lorem ipsum lorem</a:t>
            </a:r>
          </a:p>
        </p:txBody>
      </p:sp>
      <p:sp>
        <p:nvSpPr>
          <p:cNvPr id="15" name="Oval 18">
            <a:extLst>
              <a:ext uri="{FF2B5EF4-FFF2-40B4-BE49-F238E27FC236}">
                <a16:creationId xmlns:a16="http://schemas.microsoft.com/office/drawing/2014/main" id="{64BCF68E-D3D7-AFBD-9C1C-8791161FE029}"/>
              </a:ext>
              <a:ext uri="{C183D7F6-B498-43B3-948B-1728B52AA6E4}">
                <adec:decorative xmlns:adec="http://schemas.microsoft.com/office/drawing/2017/decorative" val="1"/>
              </a:ext>
            </a:extLst>
          </p:cNvPr>
          <p:cNvSpPr/>
          <p:nvPr/>
        </p:nvSpPr>
        <p:spPr>
          <a:xfrm>
            <a:off x="4459223" y="2287781"/>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6" name="Graphic 10" descr="Brain">
            <a:extLst>
              <a:ext uri="{FF2B5EF4-FFF2-40B4-BE49-F238E27FC236}">
                <a16:creationId xmlns:a16="http://schemas.microsoft.com/office/drawing/2014/main" id="{2F7C95B3-7228-E919-7488-4677D2470E7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559163" y="2410764"/>
            <a:ext cx="846949" cy="846949"/>
          </a:xfrm>
          <a:prstGeom prst="rect">
            <a:avLst/>
          </a:prstGeom>
        </p:spPr>
      </p:pic>
      <p:sp>
        <p:nvSpPr>
          <p:cNvPr id="25" name="Subtitle 2">
            <a:extLst>
              <a:ext uri="{FF2B5EF4-FFF2-40B4-BE49-F238E27FC236}">
                <a16:creationId xmlns:a16="http://schemas.microsoft.com/office/drawing/2014/main" id="{AA8D85A7-2B77-5BA8-98EA-22DB1D72F962}"/>
              </a:ext>
            </a:extLst>
          </p:cNvPr>
          <p:cNvSpPr txBox="1">
            <a:spLocks/>
          </p:cNvSpPr>
          <p:nvPr/>
        </p:nvSpPr>
        <p:spPr>
          <a:xfrm>
            <a:off x="5727847" y="2287365"/>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latin typeface="Arial" panose="020B0604020202020204" pitchFamily="34" charset="0"/>
                <a:cs typeface="Arial" panose="020B0604020202020204" pitchFamily="34" charset="0"/>
              </a:rPr>
              <a:t>LOREM IPSUM</a:t>
            </a:r>
          </a:p>
          <a:p>
            <a:pPr marL="0" indent="0">
              <a:buNone/>
            </a:pPr>
            <a:r>
              <a:rPr lang="en-GB" sz="1800" noProof="0" dirty="0">
                <a:solidFill>
                  <a:schemeClr val="tx1"/>
                </a:solidFill>
                <a:latin typeface="Arial" panose="020B0604020202020204" pitchFamily="34" charset="0"/>
                <a:cs typeface="Arial" panose="020B0604020202020204" pitchFamily="34" charset="0"/>
              </a:rPr>
              <a:t>Lorem ipsum lore  </a:t>
            </a:r>
            <a:br>
              <a:rPr lang="en-GB" sz="1800" noProof="0" dirty="0">
                <a:solidFill>
                  <a:schemeClr val="tx1"/>
                </a:solidFill>
                <a:latin typeface="Arial" panose="020B0604020202020204" pitchFamily="34" charset="0"/>
                <a:cs typeface="Arial" panose="020B0604020202020204" pitchFamily="34" charset="0"/>
              </a:rPr>
            </a:br>
            <a:r>
              <a:rPr lang="en-GB" sz="1800" noProof="0" dirty="0">
                <a:solidFill>
                  <a:schemeClr val="tx1"/>
                </a:solidFill>
                <a:latin typeface="Arial" panose="020B0604020202020204" pitchFamily="34" charset="0"/>
                <a:cs typeface="Arial" panose="020B0604020202020204" pitchFamily="34" charset="0"/>
              </a:rPr>
              <a:t>lorem ipsum lorem</a:t>
            </a:r>
          </a:p>
        </p:txBody>
      </p:sp>
      <p:sp>
        <p:nvSpPr>
          <p:cNvPr id="13" name="Oval 16">
            <a:extLst>
              <a:ext uri="{FF2B5EF4-FFF2-40B4-BE49-F238E27FC236}">
                <a16:creationId xmlns:a16="http://schemas.microsoft.com/office/drawing/2014/main" id="{92CDDD58-30D8-63C8-A265-F5BBD917657F}"/>
              </a:ext>
              <a:ext uri="{C183D7F6-B498-43B3-948B-1728B52AA6E4}">
                <adec:decorative xmlns:adec="http://schemas.microsoft.com/office/drawing/2017/decorative" val="1"/>
              </a:ext>
            </a:extLst>
          </p:cNvPr>
          <p:cNvSpPr/>
          <p:nvPr/>
        </p:nvSpPr>
        <p:spPr>
          <a:xfrm>
            <a:off x="4459223" y="3693876"/>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4" name="Graphic 10" descr="Arrow circle">
            <a:extLst>
              <a:ext uri="{FF2B5EF4-FFF2-40B4-BE49-F238E27FC236}">
                <a16:creationId xmlns:a16="http://schemas.microsoft.com/office/drawing/2014/main" id="{1213F849-77B9-7207-FF4E-5B780516182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559163" y="3805338"/>
            <a:ext cx="846949" cy="846949"/>
          </a:xfrm>
          <a:prstGeom prst="rect">
            <a:avLst/>
          </a:prstGeom>
        </p:spPr>
      </p:pic>
      <p:sp>
        <p:nvSpPr>
          <p:cNvPr id="26" name="Subtitle 2">
            <a:extLst>
              <a:ext uri="{FF2B5EF4-FFF2-40B4-BE49-F238E27FC236}">
                <a16:creationId xmlns:a16="http://schemas.microsoft.com/office/drawing/2014/main" id="{B805AFDF-7BAB-FA2E-46D5-0EAB2AB67E44}"/>
              </a:ext>
            </a:extLst>
          </p:cNvPr>
          <p:cNvSpPr txBox="1">
            <a:spLocks/>
          </p:cNvSpPr>
          <p:nvPr/>
        </p:nvSpPr>
        <p:spPr>
          <a:xfrm>
            <a:off x="5727847" y="3666740"/>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latin typeface="Arial" panose="020B0604020202020204" pitchFamily="34" charset="0"/>
                <a:cs typeface="Arial" panose="020B0604020202020204" pitchFamily="34" charset="0"/>
              </a:rPr>
              <a:t>LOREM IPSUM</a:t>
            </a:r>
          </a:p>
          <a:p>
            <a:pPr marL="0" indent="0">
              <a:buNone/>
            </a:pPr>
            <a:r>
              <a:rPr lang="en-GB" sz="1800" noProof="0" dirty="0">
                <a:solidFill>
                  <a:schemeClr val="tx1"/>
                </a:solidFill>
                <a:latin typeface="Arial" panose="020B0604020202020204" pitchFamily="34" charset="0"/>
                <a:cs typeface="Arial" panose="020B0604020202020204" pitchFamily="34" charset="0"/>
              </a:rPr>
              <a:t>Lorem ipsum lore  </a:t>
            </a:r>
            <a:br>
              <a:rPr lang="en-GB" sz="1800" noProof="0" dirty="0">
                <a:solidFill>
                  <a:schemeClr val="tx1"/>
                </a:solidFill>
                <a:latin typeface="Arial" panose="020B0604020202020204" pitchFamily="34" charset="0"/>
                <a:cs typeface="Arial" panose="020B0604020202020204" pitchFamily="34" charset="0"/>
              </a:rPr>
            </a:br>
            <a:r>
              <a:rPr lang="en-GB" sz="1800" noProof="0" dirty="0">
                <a:solidFill>
                  <a:schemeClr val="tx1"/>
                </a:solidFill>
                <a:latin typeface="Arial" panose="020B0604020202020204" pitchFamily="34" charset="0"/>
                <a:cs typeface="Arial" panose="020B0604020202020204" pitchFamily="34" charset="0"/>
              </a:rPr>
              <a:t>lorem ipsum lorem</a:t>
            </a:r>
          </a:p>
        </p:txBody>
      </p:sp>
      <p:sp>
        <p:nvSpPr>
          <p:cNvPr id="11" name="Oval 14">
            <a:extLst>
              <a:ext uri="{FF2B5EF4-FFF2-40B4-BE49-F238E27FC236}">
                <a16:creationId xmlns:a16="http://schemas.microsoft.com/office/drawing/2014/main" id="{A69ECC72-9346-A884-755D-7214ECC87987}"/>
              </a:ext>
              <a:ext uri="{C183D7F6-B498-43B3-948B-1728B52AA6E4}">
                <adec:decorative xmlns:adec="http://schemas.microsoft.com/office/drawing/2017/decorative" val="1"/>
              </a:ext>
            </a:extLst>
          </p:cNvPr>
          <p:cNvSpPr/>
          <p:nvPr/>
        </p:nvSpPr>
        <p:spPr>
          <a:xfrm>
            <a:off x="4459223" y="5100387"/>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2" name="Graphic 10" descr="DNA ">
            <a:extLst>
              <a:ext uri="{FF2B5EF4-FFF2-40B4-BE49-F238E27FC236}">
                <a16:creationId xmlns:a16="http://schemas.microsoft.com/office/drawing/2014/main" id="{7B992853-658F-90C3-0160-406879E4796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570684" y="5211849"/>
            <a:ext cx="846949" cy="846949"/>
          </a:xfrm>
          <a:prstGeom prst="rect">
            <a:avLst/>
          </a:prstGeom>
        </p:spPr>
      </p:pic>
      <p:sp>
        <p:nvSpPr>
          <p:cNvPr id="27" name="Subtitle 2">
            <a:extLst>
              <a:ext uri="{FF2B5EF4-FFF2-40B4-BE49-F238E27FC236}">
                <a16:creationId xmlns:a16="http://schemas.microsoft.com/office/drawing/2014/main" id="{55951E7B-EC45-E46B-D8BB-5085DC339CC8}"/>
              </a:ext>
            </a:extLst>
          </p:cNvPr>
          <p:cNvSpPr txBox="1">
            <a:spLocks/>
          </p:cNvSpPr>
          <p:nvPr/>
        </p:nvSpPr>
        <p:spPr>
          <a:xfrm>
            <a:off x="5727847" y="5053770"/>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rPr>
              <a:t>LOREM IPSUM</a:t>
            </a:r>
          </a:p>
          <a:p>
            <a:pPr marL="0" indent="0">
              <a:buNone/>
            </a:pPr>
            <a:r>
              <a:rPr lang="en-GB" sz="1800" noProof="0" dirty="0">
                <a:solidFill>
                  <a:schemeClr val="tx1"/>
                </a:solidFill>
              </a:rPr>
              <a:t>Lorem ipsum lore  </a:t>
            </a:r>
            <a:br>
              <a:rPr lang="en-GB" sz="1800" noProof="0" dirty="0">
                <a:solidFill>
                  <a:schemeClr val="tx1"/>
                </a:solidFill>
              </a:rPr>
            </a:br>
            <a:r>
              <a:rPr lang="en-GB" sz="1800" noProof="0" dirty="0">
                <a:solidFill>
                  <a:schemeClr val="tx1"/>
                </a:solidFill>
              </a:rPr>
              <a:t>lorem ipsum lorem</a:t>
            </a:r>
          </a:p>
        </p:txBody>
      </p:sp>
      <p:sp>
        <p:nvSpPr>
          <p:cNvPr id="19" name="Oval 25">
            <a:extLst>
              <a:ext uri="{FF2B5EF4-FFF2-40B4-BE49-F238E27FC236}">
                <a16:creationId xmlns:a16="http://schemas.microsoft.com/office/drawing/2014/main" id="{F58B9942-192A-448D-FCB4-02BE9D39278D}"/>
              </a:ext>
              <a:ext uri="{C183D7F6-B498-43B3-948B-1728B52AA6E4}">
                <adec:decorative xmlns:adec="http://schemas.microsoft.com/office/drawing/2017/decorative" val="1"/>
              </a:ext>
            </a:extLst>
          </p:cNvPr>
          <p:cNvSpPr/>
          <p:nvPr/>
        </p:nvSpPr>
        <p:spPr>
          <a:xfrm>
            <a:off x="8299608" y="2287781"/>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20" name="Graphic 10" descr="Man and woman">
            <a:extLst>
              <a:ext uri="{FF2B5EF4-FFF2-40B4-BE49-F238E27FC236}">
                <a16:creationId xmlns:a16="http://schemas.microsoft.com/office/drawing/2014/main" id="{FA239FC5-C116-18F7-79C4-1D4F1FE7102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411070" y="2376199"/>
            <a:ext cx="846949" cy="846949"/>
          </a:xfrm>
          <a:prstGeom prst="rect">
            <a:avLst/>
          </a:prstGeom>
        </p:spPr>
      </p:pic>
      <p:sp>
        <p:nvSpPr>
          <p:cNvPr id="28" name="Subtitle 2">
            <a:extLst>
              <a:ext uri="{FF2B5EF4-FFF2-40B4-BE49-F238E27FC236}">
                <a16:creationId xmlns:a16="http://schemas.microsoft.com/office/drawing/2014/main" id="{9DA446C9-22E1-A4A6-C339-86B723A2DA10}"/>
              </a:ext>
            </a:extLst>
          </p:cNvPr>
          <p:cNvSpPr txBox="1">
            <a:spLocks/>
          </p:cNvSpPr>
          <p:nvPr/>
        </p:nvSpPr>
        <p:spPr>
          <a:xfrm>
            <a:off x="9573277" y="2287365"/>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rPr>
              <a:t>LOREM IPSUM</a:t>
            </a:r>
          </a:p>
          <a:p>
            <a:pPr marL="0" indent="0">
              <a:buNone/>
            </a:pPr>
            <a:r>
              <a:rPr lang="en-GB" sz="1800" noProof="0" dirty="0">
                <a:solidFill>
                  <a:schemeClr val="tx1"/>
                </a:solidFill>
              </a:rPr>
              <a:t>Lorem ipsum lore  </a:t>
            </a:r>
            <a:br>
              <a:rPr lang="en-GB" sz="1800" noProof="0" dirty="0">
                <a:solidFill>
                  <a:schemeClr val="tx1"/>
                </a:solidFill>
              </a:rPr>
            </a:br>
            <a:r>
              <a:rPr lang="en-GB" sz="1800" noProof="0" dirty="0">
                <a:solidFill>
                  <a:schemeClr val="tx1"/>
                </a:solidFill>
              </a:rPr>
              <a:t>lorem ipsum lorem</a:t>
            </a:r>
          </a:p>
        </p:txBody>
      </p:sp>
      <p:sp>
        <p:nvSpPr>
          <p:cNvPr id="17" name="Oval 23">
            <a:extLst>
              <a:ext uri="{FF2B5EF4-FFF2-40B4-BE49-F238E27FC236}">
                <a16:creationId xmlns:a16="http://schemas.microsoft.com/office/drawing/2014/main" id="{1652FD00-5B70-F2C5-A04A-5331FB83879C}"/>
              </a:ext>
              <a:ext uri="{C183D7F6-B498-43B3-948B-1728B52AA6E4}">
                <adec:decorative xmlns:adec="http://schemas.microsoft.com/office/drawing/2017/decorative" val="1"/>
              </a:ext>
            </a:extLst>
          </p:cNvPr>
          <p:cNvSpPr/>
          <p:nvPr/>
        </p:nvSpPr>
        <p:spPr>
          <a:xfrm>
            <a:off x="8299608" y="3693876"/>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8" name="Graphic 10" descr="Wave">
            <a:extLst>
              <a:ext uri="{FF2B5EF4-FFF2-40B4-BE49-F238E27FC236}">
                <a16:creationId xmlns:a16="http://schemas.microsoft.com/office/drawing/2014/main" id="{75F59EFC-CD06-8A2E-538D-9D2D998203C0}"/>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8422592" y="3782294"/>
            <a:ext cx="846949" cy="846949"/>
          </a:xfrm>
          <a:prstGeom prst="rect">
            <a:avLst/>
          </a:prstGeom>
        </p:spPr>
      </p:pic>
      <p:sp>
        <p:nvSpPr>
          <p:cNvPr id="29" name="Subtitle 2">
            <a:extLst>
              <a:ext uri="{FF2B5EF4-FFF2-40B4-BE49-F238E27FC236}">
                <a16:creationId xmlns:a16="http://schemas.microsoft.com/office/drawing/2014/main" id="{1BC78ADE-9AB9-2BBB-7F6A-FE9ECB5ACE91}"/>
              </a:ext>
            </a:extLst>
          </p:cNvPr>
          <p:cNvSpPr txBox="1">
            <a:spLocks/>
          </p:cNvSpPr>
          <p:nvPr/>
        </p:nvSpPr>
        <p:spPr>
          <a:xfrm>
            <a:off x="9573277" y="3666740"/>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rPr>
              <a:t>LOREM IPSUM</a:t>
            </a:r>
          </a:p>
          <a:p>
            <a:pPr marL="0" indent="0">
              <a:buNone/>
            </a:pPr>
            <a:r>
              <a:rPr lang="en-GB" sz="1800" noProof="0" dirty="0">
                <a:solidFill>
                  <a:schemeClr val="tx1"/>
                </a:solidFill>
              </a:rPr>
              <a:t>Lorem ipsum lore  </a:t>
            </a:r>
            <a:br>
              <a:rPr lang="en-GB" sz="1800" noProof="0" dirty="0">
                <a:solidFill>
                  <a:schemeClr val="tx1"/>
                </a:solidFill>
              </a:rPr>
            </a:br>
            <a:r>
              <a:rPr lang="en-GB" sz="1800" noProof="0" dirty="0">
                <a:solidFill>
                  <a:schemeClr val="tx1"/>
                </a:solidFill>
              </a:rPr>
              <a:t>lorem ipsum lorem</a:t>
            </a:r>
          </a:p>
        </p:txBody>
      </p:sp>
      <p:sp>
        <p:nvSpPr>
          <p:cNvPr id="21" name="Oval 27">
            <a:extLst>
              <a:ext uri="{FF2B5EF4-FFF2-40B4-BE49-F238E27FC236}">
                <a16:creationId xmlns:a16="http://schemas.microsoft.com/office/drawing/2014/main" id="{20C1A479-6466-E6F6-217A-6E719E7242BF}"/>
              </a:ext>
              <a:ext uri="{C183D7F6-B498-43B3-948B-1728B52AA6E4}">
                <adec:decorative xmlns:adec="http://schemas.microsoft.com/office/drawing/2017/decorative" val="1"/>
              </a:ext>
            </a:extLst>
          </p:cNvPr>
          <p:cNvSpPr/>
          <p:nvPr/>
        </p:nvSpPr>
        <p:spPr>
          <a:xfrm>
            <a:off x="8299608" y="5100387"/>
            <a:ext cx="1069872" cy="1069872"/>
          </a:xfrm>
          <a:prstGeom prst="ellipse">
            <a:avLst/>
          </a:prstGeom>
          <a:solidFill>
            <a:schemeClr val="tx2"/>
          </a:solidFill>
          <a:ln w="38100">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22" name="Graphic 10" descr="Apple">
            <a:extLst>
              <a:ext uri="{FF2B5EF4-FFF2-40B4-BE49-F238E27FC236}">
                <a16:creationId xmlns:a16="http://schemas.microsoft.com/office/drawing/2014/main" id="{251AEF9C-61C9-B570-9588-EB86330A3EDC}"/>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411070" y="5211849"/>
            <a:ext cx="846949" cy="846949"/>
          </a:xfrm>
          <a:prstGeom prst="rect">
            <a:avLst/>
          </a:prstGeom>
        </p:spPr>
      </p:pic>
      <p:sp>
        <p:nvSpPr>
          <p:cNvPr id="30" name="Subtitle 2">
            <a:extLst>
              <a:ext uri="{FF2B5EF4-FFF2-40B4-BE49-F238E27FC236}">
                <a16:creationId xmlns:a16="http://schemas.microsoft.com/office/drawing/2014/main" id="{9045C817-ABEA-222C-DFE6-40E60CE643CF}"/>
              </a:ext>
            </a:extLst>
          </p:cNvPr>
          <p:cNvSpPr txBox="1">
            <a:spLocks/>
          </p:cNvSpPr>
          <p:nvPr/>
        </p:nvSpPr>
        <p:spPr>
          <a:xfrm>
            <a:off x="9573277" y="5053770"/>
            <a:ext cx="2304236" cy="12163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tx2"/>
                </a:solidFill>
              </a:rPr>
              <a:t>LOREM IPSUM</a:t>
            </a:r>
          </a:p>
          <a:p>
            <a:pPr marL="0" indent="0">
              <a:buNone/>
            </a:pPr>
            <a:r>
              <a:rPr lang="en-GB" sz="1800" noProof="0" dirty="0">
                <a:solidFill>
                  <a:schemeClr val="tx1"/>
                </a:solidFill>
              </a:rPr>
              <a:t>Lorem ipsum lore  </a:t>
            </a:r>
            <a:br>
              <a:rPr lang="en-GB" sz="1800" noProof="0" dirty="0">
                <a:solidFill>
                  <a:schemeClr val="tx1"/>
                </a:solidFill>
              </a:rPr>
            </a:br>
            <a:r>
              <a:rPr lang="en-GB" sz="1800" noProof="0" dirty="0">
                <a:solidFill>
                  <a:schemeClr val="tx1"/>
                </a:solidFill>
              </a:rPr>
              <a:t>lorem ipsum</a:t>
            </a:r>
          </a:p>
        </p:txBody>
      </p:sp>
    </p:spTree>
    <p:extLst>
      <p:ext uri="{BB962C8B-B14F-4D97-AF65-F5344CB8AC3E}">
        <p14:creationId xmlns:p14="http://schemas.microsoft.com/office/powerpoint/2010/main" val="951745706"/>
      </p:ext>
    </p:extLst>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Alternative Process 9">
            <a:extLst>
              <a:ext uri="{FF2B5EF4-FFF2-40B4-BE49-F238E27FC236}">
                <a16:creationId xmlns:a16="http://schemas.microsoft.com/office/drawing/2014/main" id="{81748706-ED8A-9D4E-D643-C45ABE849832}"/>
              </a:ext>
              <a:ext uri="{C183D7F6-B498-43B3-948B-1728B52AA6E4}">
                <adec:decorative xmlns:adec="http://schemas.microsoft.com/office/drawing/2017/decorative" val="1"/>
              </a:ext>
            </a:extLst>
          </p:cNvPr>
          <p:cNvSpPr/>
          <p:nvPr/>
        </p:nvSpPr>
        <p:spPr>
          <a:xfrm>
            <a:off x="2399959" y="936927"/>
            <a:ext cx="707850" cy="707850"/>
          </a:xfrm>
          <a:prstGeom prst="flowChartAlternateProcess">
            <a:avLst/>
          </a:prstGeom>
          <a:solidFill>
            <a:srgbClr val="2A736E"/>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9" name="Alternative Process 10">
            <a:extLst>
              <a:ext uri="{FF2B5EF4-FFF2-40B4-BE49-F238E27FC236}">
                <a16:creationId xmlns:a16="http://schemas.microsoft.com/office/drawing/2014/main" id="{7F13F1CA-3688-2D5C-9F33-9383903E26DE}"/>
              </a:ext>
              <a:ext uri="{C183D7F6-B498-43B3-948B-1728B52AA6E4}">
                <adec:decorative xmlns:adec="http://schemas.microsoft.com/office/drawing/2017/decorative" val="1"/>
              </a:ext>
            </a:extLst>
          </p:cNvPr>
          <p:cNvSpPr/>
          <p:nvPr/>
        </p:nvSpPr>
        <p:spPr>
          <a:xfrm>
            <a:off x="2399959" y="864831"/>
            <a:ext cx="707850" cy="707850"/>
          </a:xfrm>
          <a:prstGeom prst="flowChartAlternateProcess">
            <a:avLst/>
          </a:prstGeom>
          <a:solidFill>
            <a:schemeClr val="accent6">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0" name="TextBox 11">
            <a:extLst>
              <a:ext uri="{FF2B5EF4-FFF2-40B4-BE49-F238E27FC236}">
                <a16:creationId xmlns:a16="http://schemas.microsoft.com/office/drawing/2014/main" id="{0278A0C0-3D5E-282F-773A-FA3499C1ABB1}"/>
              </a:ext>
              <a:ext uri="{C183D7F6-B498-43B3-948B-1728B52AA6E4}">
                <adec:decorative xmlns:adec="http://schemas.microsoft.com/office/drawing/2017/decorative" val="1"/>
              </a:ext>
            </a:extLst>
          </p:cNvPr>
          <p:cNvSpPr txBox="1"/>
          <p:nvPr/>
        </p:nvSpPr>
        <p:spPr>
          <a:xfrm>
            <a:off x="2399959" y="959948"/>
            <a:ext cx="707850" cy="624756"/>
          </a:xfrm>
          <a:prstGeom prst="rect">
            <a:avLst/>
          </a:prstGeom>
          <a:noFill/>
        </p:spPr>
        <p:txBody>
          <a:bodyPr wrap="square" rtlCol="0">
            <a:spAutoFit/>
          </a:bodyPr>
          <a:lstStyle/>
          <a:p>
            <a:pPr algn="ctr"/>
            <a:r>
              <a:rPr lang="en-GB" sz="2600" b="1" noProof="0" dirty="0">
                <a:solidFill>
                  <a:srgbClr val="C0FFFB"/>
                </a:solidFill>
              </a:rPr>
              <a:t>1</a:t>
            </a:r>
          </a:p>
        </p:txBody>
      </p:sp>
      <p:sp>
        <p:nvSpPr>
          <p:cNvPr id="23" name="Subtitle 2">
            <a:extLst>
              <a:ext uri="{FF2B5EF4-FFF2-40B4-BE49-F238E27FC236}">
                <a16:creationId xmlns:a16="http://schemas.microsoft.com/office/drawing/2014/main" id="{AA76C6E2-4F09-62F2-F2F9-83C47FDC2A0C}"/>
              </a:ext>
            </a:extLst>
          </p:cNvPr>
          <p:cNvSpPr txBox="1">
            <a:spLocks noGrp="1"/>
          </p:cNvSpPr>
          <p:nvPr>
            <p:ph type="title" idx="4294967295"/>
          </p:nvPr>
        </p:nvSpPr>
        <p:spPr>
          <a:xfrm>
            <a:off x="3746750" y="763474"/>
            <a:ext cx="3264061" cy="11280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GB" sz="2000" b="0" i="0" u="none" strike="noStrike" kern="1200" cap="none" spc="0" normalizeH="0" baseline="0" noProof="0" dirty="0">
                <a:ln>
                  <a:noFill/>
                </a:ln>
                <a:solidFill>
                  <a:srgbClr val="2A736E"/>
                </a:solidFill>
                <a:effectLst/>
                <a:uLnTx/>
                <a:uFillTx/>
                <a:latin typeface="Arial"/>
                <a:ea typeface="+mn-ea"/>
                <a:cs typeface="Arial"/>
              </a:rPr>
              <a:t>LAYOUT EXAMPLE</a:t>
            </a:r>
            <a:br>
              <a:rPr kumimoji="0" lang="en-GB" sz="2000" b="0" i="0" u="none" strike="noStrike" kern="1200" cap="none" spc="0" normalizeH="0" baseline="0" noProof="0" dirty="0">
                <a:ln>
                  <a:noFill/>
                </a:ln>
                <a:solidFill>
                  <a:srgbClr val="2A736E"/>
                </a:solidFill>
                <a:effectLst/>
                <a:uLnTx/>
                <a:uFillTx/>
                <a:latin typeface="Arial"/>
                <a:ea typeface="+mn-ea"/>
                <a:cs typeface="Arial"/>
              </a:rPr>
            </a:br>
            <a:r>
              <a:rPr kumimoji="0" lang="en-GB" sz="1600" b="0" i="0" u="none" strike="noStrike" kern="1200" cap="none" spc="0" normalizeH="0" baseline="0" noProof="0" dirty="0">
                <a:ln>
                  <a:noFill/>
                </a:ln>
                <a:solidFill>
                  <a:schemeClr val="tx1"/>
                </a:solidFill>
                <a:effectLst/>
                <a:uLnTx/>
                <a:uFillTx/>
                <a:latin typeface="Arial"/>
                <a:ea typeface="+mn-ea"/>
                <a:cs typeface="Arial"/>
              </a:rPr>
              <a:t>Lorem ipsum lorem ipsum</a:t>
            </a:r>
            <a:br>
              <a:rPr kumimoji="0" lang="en-GB" sz="1600" b="0" i="0" u="none" strike="noStrike" kern="1200" cap="none" spc="0" normalizeH="0" baseline="0" noProof="0" dirty="0">
                <a:ln>
                  <a:noFill/>
                </a:ln>
                <a:solidFill>
                  <a:schemeClr val="tx1"/>
                </a:solidFill>
                <a:effectLst/>
                <a:uLnTx/>
                <a:uFillTx/>
                <a:latin typeface="Arial"/>
                <a:ea typeface="+mn-ea"/>
                <a:cs typeface="Arial"/>
              </a:rPr>
            </a:br>
            <a:r>
              <a:rPr kumimoji="0" lang="en-GB" sz="1600" b="0" i="0" u="none" strike="noStrike" kern="1200" cap="none" spc="0" normalizeH="0" baseline="0" noProof="0" dirty="0">
                <a:ln>
                  <a:noFill/>
                </a:ln>
                <a:solidFill>
                  <a:schemeClr val="tx1"/>
                </a:solidFill>
                <a:effectLst/>
                <a:uLnTx/>
                <a:uFillTx/>
                <a:latin typeface="Arial"/>
                <a:ea typeface="+mn-ea"/>
                <a:cs typeface="Arial"/>
              </a:rPr>
              <a:t>lore lorem ipsum lorem ipsum</a:t>
            </a:r>
          </a:p>
        </p:txBody>
      </p:sp>
      <p:sp>
        <p:nvSpPr>
          <p:cNvPr id="11" name="Alternative Process 12">
            <a:extLst>
              <a:ext uri="{FF2B5EF4-FFF2-40B4-BE49-F238E27FC236}">
                <a16:creationId xmlns:a16="http://schemas.microsoft.com/office/drawing/2014/main" id="{63AC7B5A-D12E-B378-AEDF-1D1DD0BA77A4}"/>
              </a:ext>
              <a:ext uri="{C183D7F6-B498-43B3-948B-1728B52AA6E4}">
                <adec:decorative xmlns:adec="http://schemas.microsoft.com/office/drawing/2017/decorative" val="1"/>
              </a:ext>
            </a:extLst>
          </p:cNvPr>
          <p:cNvSpPr/>
          <p:nvPr/>
        </p:nvSpPr>
        <p:spPr>
          <a:xfrm>
            <a:off x="3861538" y="2083906"/>
            <a:ext cx="707850" cy="707850"/>
          </a:xfrm>
          <a:prstGeom prst="flowChartAlternateProcess">
            <a:avLst/>
          </a:prstGeom>
          <a:solidFill>
            <a:schemeClr val="accent5">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2" name="Alternative Process 13">
            <a:extLst>
              <a:ext uri="{FF2B5EF4-FFF2-40B4-BE49-F238E27FC236}">
                <a16:creationId xmlns:a16="http://schemas.microsoft.com/office/drawing/2014/main" id="{6E34650F-24D3-EA5F-1C0C-95AA76A3E2CF}"/>
              </a:ext>
              <a:ext uri="{C183D7F6-B498-43B3-948B-1728B52AA6E4}">
                <adec:decorative xmlns:adec="http://schemas.microsoft.com/office/drawing/2017/decorative" val="1"/>
              </a:ext>
            </a:extLst>
          </p:cNvPr>
          <p:cNvSpPr/>
          <p:nvPr/>
        </p:nvSpPr>
        <p:spPr>
          <a:xfrm>
            <a:off x="3861538" y="2011810"/>
            <a:ext cx="707850" cy="707850"/>
          </a:xfrm>
          <a:prstGeom prst="flowChartAlternateProcess">
            <a:avLst/>
          </a:prstGeom>
          <a:solidFill>
            <a:schemeClr val="accent5"/>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3" name="TextBox 14">
            <a:extLst>
              <a:ext uri="{FF2B5EF4-FFF2-40B4-BE49-F238E27FC236}">
                <a16:creationId xmlns:a16="http://schemas.microsoft.com/office/drawing/2014/main" id="{6D787A9A-57C7-0E31-B022-2E44F1DA1ABE}"/>
              </a:ext>
              <a:ext uri="{C183D7F6-B498-43B3-948B-1728B52AA6E4}">
                <adec:decorative xmlns:adec="http://schemas.microsoft.com/office/drawing/2017/decorative" val="1"/>
              </a:ext>
            </a:extLst>
          </p:cNvPr>
          <p:cNvSpPr txBox="1"/>
          <p:nvPr/>
        </p:nvSpPr>
        <p:spPr>
          <a:xfrm>
            <a:off x="3861538" y="2106928"/>
            <a:ext cx="707850" cy="492443"/>
          </a:xfrm>
          <a:prstGeom prst="rect">
            <a:avLst/>
          </a:prstGeom>
          <a:noFill/>
        </p:spPr>
        <p:txBody>
          <a:bodyPr wrap="square" rtlCol="0">
            <a:spAutoFit/>
          </a:bodyPr>
          <a:lstStyle/>
          <a:p>
            <a:pPr algn="ctr"/>
            <a:r>
              <a:rPr lang="en-GB" sz="2600" b="1" noProof="0" dirty="0">
                <a:solidFill>
                  <a:schemeClr val="bg1"/>
                </a:solidFill>
              </a:rPr>
              <a:t>2</a:t>
            </a:r>
          </a:p>
        </p:txBody>
      </p:sp>
      <p:sp>
        <p:nvSpPr>
          <p:cNvPr id="26" name="Subtitle 2">
            <a:extLst>
              <a:ext uri="{FF2B5EF4-FFF2-40B4-BE49-F238E27FC236}">
                <a16:creationId xmlns:a16="http://schemas.microsoft.com/office/drawing/2014/main" id="{E497B1E8-9D77-4201-3639-56A6FEC3615A}"/>
              </a:ext>
            </a:extLst>
          </p:cNvPr>
          <p:cNvSpPr txBox="1">
            <a:spLocks/>
          </p:cNvSpPr>
          <p:nvPr/>
        </p:nvSpPr>
        <p:spPr>
          <a:xfrm>
            <a:off x="316102" y="1912107"/>
            <a:ext cx="2919604" cy="116640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2000" noProof="0" dirty="0">
                <a:solidFill>
                  <a:schemeClr val="accent5">
                    <a:lumMod val="50000"/>
                  </a:schemeClr>
                </a:solidFill>
              </a:rPr>
              <a:t>LOREM IPSUM</a:t>
            </a:r>
          </a:p>
          <a:p>
            <a:pPr marL="0" indent="0" algn="r">
              <a:buNone/>
            </a:pPr>
            <a:r>
              <a:rPr lang="en-GB" sz="1600" noProof="0" dirty="0">
                <a:solidFill>
                  <a:schemeClr val="tx1"/>
                </a:solidFill>
              </a:rPr>
              <a:t>Lorem ipsum lorem ipsum</a:t>
            </a:r>
            <a:br>
              <a:rPr lang="en-GB" sz="1600" noProof="0" dirty="0">
                <a:solidFill>
                  <a:schemeClr val="tx1"/>
                </a:solidFill>
              </a:rPr>
            </a:br>
            <a:r>
              <a:rPr lang="en-GB" sz="1600" noProof="0" dirty="0">
                <a:solidFill>
                  <a:schemeClr val="tx1"/>
                </a:solidFill>
              </a:rPr>
              <a:t>lore lorem ipsum lorem ipsum</a:t>
            </a:r>
          </a:p>
        </p:txBody>
      </p:sp>
      <p:sp>
        <p:nvSpPr>
          <p:cNvPr id="14" name="Alternative Process 15">
            <a:extLst>
              <a:ext uri="{FF2B5EF4-FFF2-40B4-BE49-F238E27FC236}">
                <a16:creationId xmlns:a16="http://schemas.microsoft.com/office/drawing/2014/main" id="{C2D8127C-90FF-0CF9-A099-7ADF25D19D17}"/>
              </a:ext>
              <a:ext uri="{C183D7F6-B498-43B3-948B-1728B52AA6E4}">
                <adec:decorative xmlns:adec="http://schemas.microsoft.com/office/drawing/2017/decorative" val="1"/>
              </a:ext>
            </a:extLst>
          </p:cNvPr>
          <p:cNvSpPr/>
          <p:nvPr/>
        </p:nvSpPr>
        <p:spPr>
          <a:xfrm>
            <a:off x="2399959" y="3224330"/>
            <a:ext cx="707850" cy="707850"/>
          </a:xfrm>
          <a:prstGeom prst="flowChartAlternateProcess">
            <a:avLst/>
          </a:prstGeom>
          <a:solidFill>
            <a:schemeClr val="accent4">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5" name="Alternative Process 16">
            <a:extLst>
              <a:ext uri="{FF2B5EF4-FFF2-40B4-BE49-F238E27FC236}">
                <a16:creationId xmlns:a16="http://schemas.microsoft.com/office/drawing/2014/main" id="{5818DFCA-D829-62FC-B17D-F0F4F69E3EF4}"/>
              </a:ext>
              <a:ext uri="{C183D7F6-B498-43B3-948B-1728B52AA6E4}">
                <adec:decorative xmlns:adec="http://schemas.microsoft.com/office/drawing/2017/decorative" val="1"/>
              </a:ext>
            </a:extLst>
          </p:cNvPr>
          <p:cNvSpPr/>
          <p:nvPr/>
        </p:nvSpPr>
        <p:spPr>
          <a:xfrm>
            <a:off x="2399959" y="3152234"/>
            <a:ext cx="707850" cy="707850"/>
          </a:xfrm>
          <a:prstGeom prst="flowChartAlternateProcess">
            <a:avLst/>
          </a:prstGeom>
          <a:solidFill>
            <a:schemeClr val="accent4"/>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6" name="TextBox 17">
            <a:extLst>
              <a:ext uri="{FF2B5EF4-FFF2-40B4-BE49-F238E27FC236}">
                <a16:creationId xmlns:a16="http://schemas.microsoft.com/office/drawing/2014/main" id="{C18DEC94-83CF-C7B1-B265-5A77E977476D}"/>
              </a:ext>
              <a:ext uri="{C183D7F6-B498-43B3-948B-1728B52AA6E4}">
                <adec:decorative xmlns:adec="http://schemas.microsoft.com/office/drawing/2017/decorative" val="1"/>
              </a:ext>
            </a:extLst>
          </p:cNvPr>
          <p:cNvSpPr txBox="1"/>
          <p:nvPr/>
        </p:nvSpPr>
        <p:spPr>
          <a:xfrm>
            <a:off x="2399959" y="3247352"/>
            <a:ext cx="707850" cy="492443"/>
          </a:xfrm>
          <a:prstGeom prst="rect">
            <a:avLst/>
          </a:prstGeom>
          <a:noFill/>
        </p:spPr>
        <p:txBody>
          <a:bodyPr wrap="square" rtlCol="0">
            <a:spAutoFit/>
          </a:bodyPr>
          <a:lstStyle/>
          <a:p>
            <a:pPr algn="ctr"/>
            <a:r>
              <a:rPr lang="en-GB" sz="2600" b="1" noProof="0" dirty="0">
                <a:solidFill>
                  <a:schemeClr val="accent4">
                    <a:lumMod val="50000"/>
                  </a:schemeClr>
                </a:solidFill>
              </a:rPr>
              <a:t>3</a:t>
            </a:r>
          </a:p>
        </p:txBody>
      </p:sp>
      <p:sp>
        <p:nvSpPr>
          <p:cNvPr id="24" name="Subtitle 2">
            <a:extLst>
              <a:ext uri="{FF2B5EF4-FFF2-40B4-BE49-F238E27FC236}">
                <a16:creationId xmlns:a16="http://schemas.microsoft.com/office/drawing/2014/main" id="{8343FCC6-DF67-A644-ABB3-4F8386B9D666}"/>
              </a:ext>
            </a:extLst>
          </p:cNvPr>
          <p:cNvSpPr txBox="1">
            <a:spLocks/>
          </p:cNvSpPr>
          <p:nvPr/>
        </p:nvSpPr>
        <p:spPr>
          <a:xfrm>
            <a:off x="3746749" y="3039203"/>
            <a:ext cx="3264061" cy="116640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000" noProof="0" dirty="0">
                <a:solidFill>
                  <a:schemeClr val="accent4">
                    <a:lumMod val="75000"/>
                  </a:schemeClr>
                </a:solidFill>
              </a:rPr>
              <a:t>LOREM IPSUM</a:t>
            </a:r>
          </a:p>
          <a:p>
            <a:pPr marL="0" indent="0">
              <a:buNone/>
            </a:pPr>
            <a:r>
              <a:rPr lang="en-GB" sz="1600" noProof="0" dirty="0">
                <a:solidFill>
                  <a:schemeClr val="tx1"/>
                </a:solidFill>
              </a:rPr>
              <a:t>Lorem ipsum lorem ipsum</a:t>
            </a:r>
            <a:br>
              <a:rPr lang="en-GB" sz="1600" noProof="0" dirty="0">
                <a:solidFill>
                  <a:schemeClr val="tx1"/>
                </a:solidFill>
              </a:rPr>
            </a:br>
            <a:r>
              <a:rPr lang="en-GB" sz="1600" noProof="0" dirty="0">
                <a:solidFill>
                  <a:schemeClr val="tx1"/>
                </a:solidFill>
              </a:rPr>
              <a:t>lore lorem ipsum lorem ipsum</a:t>
            </a:r>
          </a:p>
        </p:txBody>
      </p:sp>
      <p:sp>
        <p:nvSpPr>
          <p:cNvPr id="17" name="Alternative Process 18">
            <a:extLst>
              <a:ext uri="{FF2B5EF4-FFF2-40B4-BE49-F238E27FC236}">
                <a16:creationId xmlns:a16="http://schemas.microsoft.com/office/drawing/2014/main" id="{4359ACA3-561F-1715-EE86-1AC2640F167A}"/>
              </a:ext>
              <a:ext uri="{C183D7F6-B498-43B3-948B-1728B52AA6E4}">
                <adec:decorative xmlns:adec="http://schemas.microsoft.com/office/drawing/2017/decorative" val="1"/>
              </a:ext>
            </a:extLst>
          </p:cNvPr>
          <p:cNvSpPr/>
          <p:nvPr/>
        </p:nvSpPr>
        <p:spPr>
          <a:xfrm>
            <a:off x="3861538" y="4364755"/>
            <a:ext cx="707850" cy="707850"/>
          </a:xfrm>
          <a:prstGeom prst="flowChartAlternateProcess">
            <a:avLst/>
          </a:prstGeom>
          <a:solidFill>
            <a:schemeClr val="accent3">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8" name="Alternative Process 19">
            <a:extLst>
              <a:ext uri="{FF2B5EF4-FFF2-40B4-BE49-F238E27FC236}">
                <a16:creationId xmlns:a16="http://schemas.microsoft.com/office/drawing/2014/main" id="{D2263CC2-AE0A-250C-C68C-75A3CC71E838}"/>
              </a:ext>
              <a:ext uri="{C183D7F6-B498-43B3-948B-1728B52AA6E4}">
                <adec:decorative xmlns:adec="http://schemas.microsoft.com/office/drawing/2017/decorative" val="1"/>
              </a:ext>
            </a:extLst>
          </p:cNvPr>
          <p:cNvSpPr/>
          <p:nvPr/>
        </p:nvSpPr>
        <p:spPr>
          <a:xfrm>
            <a:off x="3861538" y="4292659"/>
            <a:ext cx="707850" cy="707850"/>
          </a:xfrm>
          <a:prstGeom prst="flowChartAlternateProcess">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9" name="TextBox 20">
            <a:extLst>
              <a:ext uri="{FF2B5EF4-FFF2-40B4-BE49-F238E27FC236}">
                <a16:creationId xmlns:a16="http://schemas.microsoft.com/office/drawing/2014/main" id="{58882672-63FD-A2D5-982B-56B80863F23E}"/>
              </a:ext>
              <a:ext uri="{C183D7F6-B498-43B3-948B-1728B52AA6E4}">
                <adec:decorative xmlns:adec="http://schemas.microsoft.com/office/drawing/2017/decorative" val="1"/>
              </a:ext>
            </a:extLst>
          </p:cNvPr>
          <p:cNvSpPr txBox="1"/>
          <p:nvPr/>
        </p:nvSpPr>
        <p:spPr>
          <a:xfrm>
            <a:off x="3861538" y="4387777"/>
            <a:ext cx="707850" cy="492443"/>
          </a:xfrm>
          <a:prstGeom prst="rect">
            <a:avLst/>
          </a:prstGeom>
          <a:noFill/>
        </p:spPr>
        <p:txBody>
          <a:bodyPr wrap="square" rtlCol="0">
            <a:spAutoFit/>
          </a:bodyPr>
          <a:lstStyle/>
          <a:p>
            <a:pPr algn="ctr"/>
            <a:r>
              <a:rPr lang="en-GB" sz="2600" b="1" noProof="0" dirty="0">
                <a:solidFill>
                  <a:schemeClr val="accent3">
                    <a:lumMod val="20000"/>
                    <a:lumOff val="80000"/>
                  </a:schemeClr>
                </a:solidFill>
              </a:rPr>
              <a:t>4</a:t>
            </a:r>
          </a:p>
        </p:txBody>
      </p:sp>
      <p:sp>
        <p:nvSpPr>
          <p:cNvPr id="27" name="Subtitle 2">
            <a:extLst>
              <a:ext uri="{FF2B5EF4-FFF2-40B4-BE49-F238E27FC236}">
                <a16:creationId xmlns:a16="http://schemas.microsoft.com/office/drawing/2014/main" id="{328936C1-398B-2357-91A4-71FB98223354}"/>
              </a:ext>
            </a:extLst>
          </p:cNvPr>
          <p:cNvSpPr txBox="1">
            <a:spLocks/>
          </p:cNvSpPr>
          <p:nvPr/>
        </p:nvSpPr>
        <p:spPr>
          <a:xfrm>
            <a:off x="316101" y="4181428"/>
            <a:ext cx="2919604" cy="116640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2000" noProof="0" dirty="0">
                <a:solidFill>
                  <a:schemeClr val="accent3">
                    <a:lumMod val="50000"/>
                  </a:schemeClr>
                </a:solidFill>
                <a:latin typeface="Arial" panose="020B0604020202020204" pitchFamily="34" charset="0"/>
                <a:cs typeface="Arial" panose="020B0604020202020204" pitchFamily="34" charset="0"/>
              </a:rPr>
              <a:t>LOREM IPSUM</a:t>
            </a:r>
          </a:p>
          <a:p>
            <a:pPr marL="0" indent="0" algn="r">
              <a:buNone/>
            </a:pPr>
            <a:r>
              <a:rPr lang="en-GB" sz="1600" noProof="0" dirty="0">
                <a:solidFill>
                  <a:schemeClr val="tx1"/>
                </a:solidFill>
                <a:latin typeface="Arial" panose="020B0604020202020204" pitchFamily="34" charset="0"/>
                <a:cs typeface="Arial" panose="020B0604020202020204" pitchFamily="34" charset="0"/>
              </a:rPr>
              <a:t>Lorem ipsum lorem ipsum</a:t>
            </a:r>
            <a:br>
              <a:rPr lang="en-GB" sz="1600" noProof="0" dirty="0">
                <a:solidFill>
                  <a:schemeClr val="tx1"/>
                </a:solidFill>
                <a:latin typeface="Arial" panose="020B0604020202020204" pitchFamily="34" charset="0"/>
                <a:cs typeface="Arial" panose="020B0604020202020204" pitchFamily="34" charset="0"/>
              </a:rPr>
            </a:br>
            <a:r>
              <a:rPr lang="en-GB" sz="1600" noProof="0" dirty="0">
                <a:solidFill>
                  <a:schemeClr val="tx1"/>
                </a:solidFill>
                <a:latin typeface="Arial" panose="020B0604020202020204" pitchFamily="34" charset="0"/>
                <a:cs typeface="Arial" panose="020B0604020202020204" pitchFamily="34" charset="0"/>
              </a:rPr>
              <a:t>lore lorem ipsum lorem ipsum</a:t>
            </a:r>
          </a:p>
        </p:txBody>
      </p:sp>
      <p:sp>
        <p:nvSpPr>
          <p:cNvPr id="20" name="Alternative Process 21">
            <a:extLst>
              <a:ext uri="{FF2B5EF4-FFF2-40B4-BE49-F238E27FC236}">
                <a16:creationId xmlns:a16="http://schemas.microsoft.com/office/drawing/2014/main" id="{CCFE5EBB-B58F-FE0B-FB79-8FE1B9CB387E}"/>
              </a:ext>
              <a:ext uri="{C183D7F6-B498-43B3-948B-1728B52AA6E4}">
                <adec:decorative xmlns:adec="http://schemas.microsoft.com/office/drawing/2017/decorative" val="1"/>
              </a:ext>
            </a:extLst>
          </p:cNvPr>
          <p:cNvSpPr/>
          <p:nvPr/>
        </p:nvSpPr>
        <p:spPr>
          <a:xfrm>
            <a:off x="2399959" y="5489061"/>
            <a:ext cx="707850" cy="707850"/>
          </a:xfrm>
          <a:prstGeom prst="flowChartAlternateProcess">
            <a:avLst/>
          </a:prstGeom>
          <a:solidFill>
            <a:schemeClr val="accent2">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21" name="Alternative Process 22">
            <a:extLst>
              <a:ext uri="{FF2B5EF4-FFF2-40B4-BE49-F238E27FC236}">
                <a16:creationId xmlns:a16="http://schemas.microsoft.com/office/drawing/2014/main" id="{A4819217-6A5A-A3FB-01F8-60663E138FEB}"/>
              </a:ext>
              <a:ext uri="{C183D7F6-B498-43B3-948B-1728B52AA6E4}">
                <adec:decorative xmlns:adec="http://schemas.microsoft.com/office/drawing/2017/decorative" val="1"/>
              </a:ext>
            </a:extLst>
          </p:cNvPr>
          <p:cNvSpPr/>
          <p:nvPr/>
        </p:nvSpPr>
        <p:spPr>
          <a:xfrm>
            <a:off x="2399959" y="5416966"/>
            <a:ext cx="707850" cy="707850"/>
          </a:xfrm>
          <a:prstGeom prst="flowChartAlternateProcess">
            <a:avLst/>
          </a:prstGeom>
          <a:solidFill>
            <a:schemeClr val="accent2">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22" name="TextBox 23">
            <a:extLst>
              <a:ext uri="{FF2B5EF4-FFF2-40B4-BE49-F238E27FC236}">
                <a16:creationId xmlns:a16="http://schemas.microsoft.com/office/drawing/2014/main" id="{7B164E30-C0C0-B3A7-3601-90C245978283}"/>
              </a:ext>
              <a:ext uri="{C183D7F6-B498-43B3-948B-1728B52AA6E4}">
                <adec:decorative xmlns:adec="http://schemas.microsoft.com/office/drawing/2017/decorative" val="1"/>
              </a:ext>
            </a:extLst>
          </p:cNvPr>
          <p:cNvSpPr txBox="1"/>
          <p:nvPr/>
        </p:nvSpPr>
        <p:spPr>
          <a:xfrm>
            <a:off x="2399959" y="5512083"/>
            <a:ext cx="707850" cy="492443"/>
          </a:xfrm>
          <a:prstGeom prst="rect">
            <a:avLst/>
          </a:prstGeom>
          <a:noFill/>
        </p:spPr>
        <p:txBody>
          <a:bodyPr wrap="square" rtlCol="0">
            <a:spAutoFit/>
          </a:bodyPr>
          <a:lstStyle/>
          <a:p>
            <a:pPr algn="ctr"/>
            <a:r>
              <a:rPr lang="en-GB" sz="2600" b="1" noProof="0" dirty="0">
                <a:solidFill>
                  <a:schemeClr val="accent2">
                    <a:lumMod val="20000"/>
                    <a:lumOff val="80000"/>
                  </a:schemeClr>
                </a:solidFill>
              </a:rPr>
              <a:t>5</a:t>
            </a:r>
          </a:p>
        </p:txBody>
      </p:sp>
      <p:sp>
        <p:nvSpPr>
          <p:cNvPr id="25" name="Subtitle 2">
            <a:extLst>
              <a:ext uri="{FF2B5EF4-FFF2-40B4-BE49-F238E27FC236}">
                <a16:creationId xmlns:a16="http://schemas.microsoft.com/office/drawing/2014/main" id="{F48C96F7-7774-170E-B161-ED88A530D684}"/>
              </a:ext>
            </a:extLst>
          </p:cNvPr>
          <p:cNvSpPr txBox="1">
            <a:spLocks/>
          </p:cNvSpPr>
          <p:nvPr/>
        </p:nvSpPr>
        <p:spPr>
          <a:xfrm>
            <a:off x="3746749" y="5314932"/>
            <a:ext cx="3264061" cy="116640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000" noProof="0" dirty="0">
                <a:solidFill>
                  <a:schemeClr val="accent2">
                    <a:lumMod val="75000"/>
                  </a:schemeClr>
                </a:solidFill>
              </a:rPr>
              <a:t>LOREM IPSUM</a:t>
            </a:r>
          </a:p>
          <a:p>
            <a:pPr marL="0" indent="0">
              <a:buNone/>
            </a:pPr>
            <a:r>
              <a:rPr lang="en-GB" sz="1600" noProof="0" dirty="0">
                <a:solidFill>
                  <a:schemeClr val="tx1"/>
                </a:solidFill>
              </a:rPr>
              <a:t>Lorem ipsum lorem ipsum</a:t>
            </a:r>
            <a:br>
              <a:rPr lang="en-GB" sz="1600" noProof="0" dirty="0">
                <a:solidFill>
                  <a:schemeClr val="tx1"/>
                </a:solidFill>
              </a:rPr>
            </a:br>
            <a:r>
              <a:rPr lang="en-GB" sz="1600" noProof="0" dirty="0">
                <a:solidFill>
                  <a:schemeClr val="tx1"/>
                </a:solidFill>
              </a:rPr>
              <a:t>lore lorem ipsum lorem ipsum</a:t>
            </a:r>
          </a:p>
        </p:txBody>
      </p:sp>
      <p:sp>
        <p:nvSpPr>
          <p:cNvPr id="29" name="Content Placeholder 2">
            <a:extLst>
              <a:ext uri="{FF2B5EF4-FFF2-40B4-BE49-F238E27FC236}">
                <a16:creationId xmlns:a16="http://schemas.microsoft.com/office/drawing/2014/main" id="{E4A8A7D7-2DC4-B40E-94F4-AEBE85D7A781}"/>
              </a:ext>
            </a:extLst>
          </p:cNvPr>
          <p:cNvSpPr txBox="1">
            <a:spLocks/>
          </p:cNvSpPr>
          <p:nvPr/>
        </p:nvSpPr>
        <p:spPr>
          <a:xfrm>
            <a:off x="7279342" y="2270381"/>
            <a:ext cx="4285742" cy="3219452"/>
          </a:xfrm>
          <a:prstGeom prst="rect">
            <a:avLst/>
          </a:prstGeom>
        </p:spPr>
        <p:txBody>
          <a:bodyPr vert="horz" lIns="90000" tIns="46800" rIns="90000" bIns="46800" rtlCol="0" anchor="t">
            <a:noAutofit/>
          </a:bodyPr>
          <a:lstStyle>
            <a:lvl1pPr marL="457189" indent="-457189" algn="l" defTabSz="609585" rtl="0" eaLnBrk="1" latinLnBrk="0" hangingPunct="1">
              <a:spcBef>
                <a:spcPct val="20000"/>
              </a:spcBef>
              <a:buFont typeface="Arial"/>
              <a:buChar char="•"/>
              <a:defRPr sz="3200"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2667"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24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133"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18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Lorem ipsum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dolor</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sit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amet</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consectetur</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adipiscing</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elit</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sed</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do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eiusmod</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tempor</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incididunt</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ut</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labore et dolore magna </a:t>
            </a:r>
            <a:r>
              <a:rPr lang="en-GB" sz="2800" b="0" i="0" u="none" strike="noStrike" noProof="0" dirty="0" err="1">
                <a:solidFill>
                  <a:schemeClr val="bg1">
                    <a:lumMod val="25000"/>
                  </a:schemeClr>
                </a:solidFill>
                <a:effectLst/>
                <a:latin typeface="Arial" panose="020B0604020202020204" pitchFamily="34" charset="0"/>
                <a:cs typeface="Arial" panose="020B0604020202020204" pitchFamily="34" charset="0"/>
              </a:rPr>
              <a:t>aliqua</a:t>
            </a:r>
            <a:r>
              <a:rPr lang="en-GB" sz="2800" b="0" i="0" u="none" strike="noStrike" noProof="0" dirty="0">
                <a:solidFill>
                  <a:schemeClr val="bg1">
                    <a:lumMod val="25000"/>
                  </a:schemeClr>
                </a:solidFill>
                <a:effectLst/>
                <a:latin typeface="Arial" panose="020B0604020202020204" pitchFamily="34" charset="0"/>
                <a:cs typeface="Arial" panose="020B0604020202020204" pitchFamily="34" charset="0"/>
              </a:rPr>
              <a:t>. </a:t>
            </a:r>
            <a:endParaRPr lang="en-GB" sz="2800" noProof="0" dirty="0">
              <a:solidFill>
                <a:schemeClr val="bg1">
                  <a:lumMod val="25000"/>
                </a:schemeClr>
              </a:solidFill>
              <a:latin typeface="Arial" panose="020B0604020202020204" pitchFamily="34" charset="0"/>
              <a:cs typeface="Arial" panose="020B0604020202020204" pitchFamily="34" charset="0"/>
            </a:endParaRPr>
          </a:p>
        </p:txBody>
      </p:sp>
      <p:cxnSp>
        <p:nvCxnSpPr>
          <p:cNvPr id="2" name="Straight Connector 3">
            <a:extLst>
              <a:ext uri="{FF2B5EF4-FFF2-40B4-BE49-F238E27FC236}">
                <a16:creationId xmlns:a16="http://schemas.microsoft.com/office/drawing/2014/main" id="{5ED6944E-D937-03E0-6D34-5BAE94C93CAE}"/>
              </a:ext>
              <a:ext uri="{C183D7F6-B498-43B3-948B-1728B52AA6E4}">
                <adec:decorative xmlns:adec="http://schemas.microsoft.com/office/drawing/2017/decorative" val="1"/>
              </a:ext>
            </a:extLst>
          </p:cNvPr>
          <p:cNvCxnSpPr>
            <a:cxnSpLocks/>
          </p:cNvCxnSpPr>
          <p:nvPr/>
        </p:nvCxnSpPr>
        <p:spPr>
          <a:xfrm>
            <a:off x="3501059" y="332509"/>
            <a:ext cx="0" cy="6525491"/>
          </a:xfrm>
          <a:prstGeom prst="line">
            <a:avLst/>
          </a:prstGeom>
          <a:ln w="12700">
            <a:solidFill>
              <a:srgbClr val="2A736E"/>
            </a:solidFill>
          </a:ln>
        </p:spPr>
        <p:style>
          <a:lnRef idx="2">
            <a:schemeClr val="accent1"/>
          </a:lnRef>
          <a:fillRef idx="0">
            <a:schemeClr val="accent1"/>
          </a:fillRef>
          <a:effectRef idx="1">
            <a:schemeClr val="accent1"/>
          </a:effectRef>
          <a:fontRef idx="minor">
            <a:schemeClr val="tx1"/>
          </a:fontRef>
        </p:style>
      </p:cxnSp>
      <p:sp>
        <p:nvSpPr>
          <p:cNvPr id="3" name="Oval 4">
            <a:extLst>
              <a:ext uri="{FF2B5EF4-FFF2-40B4-BE49-F238E27FC236}">
                <a16:creationId xmlns:a16="http://schemas.microsoft.com/office/drawing/2014/main" id="{52C918A6-B25B-3016-DB8C-6593AD03C365}"/>
              </a:ext>
              <a:ext uri="{C183D7F6-B498-43B3-948B-1728B52AA6E4}">
                <adec:decorative xmlns:adec="http://schemas.microsoft.com/office/drawing/2017/decorative" val="1"/>
              </a:ext>
            </a:extLst>
          </p:cNvPr>
          <p:cNvSpPr/>
          <p:nvPr/>
        </p:nvSpPr>
        <p:spPr>
          <a:xfrm>
            <a:off x="3402745" y="1109997"/>
            <a:ext cx="196625" cy="196625"/>
          </a:xfrm>
          <a:prstGeom prst="ellipse">
            <a:avLst/>
          </a:prstGeom>
          <a:solidFill>
            <a:schemeClr val="bg1"/>
          </a:solidFill>
          <a:ln w="12700">
            <a:solidFill>
              <a:srgbClr val="2A736E"/>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4" name="Oval 5">
            <a:extLst>
              <a:ext uri="{FF2B5EF4-FFF2-40B4-BE49-F238E27FC236}">
                <a16:creationId xmlns:a16="http://schemas.microsoft.com/office/drawing/2014/main" id="{E551A6A4-3C14-EB34-3775-2D8F3B3A4579}"/>
              </a:ext>
              <a:ext uri="{C183D7F6-B498-43B3-948B-1728B52AA6E4}">
                <adec:decorative xmlns:adec="http://schemas.microsoft.com/office/drawing/2017/decorative" val="1"/>
              </a:ext>
            </a:extLst>
          </p:cNvPr>
          <p:cNvSpPr/>
          <p:nvPr/>
        </p:nvSpPr>
        <p:spPr>
          <a:xfrm>
            <a:off x="3402744" y="5687262"/>
            <a:ext cx="196625" cy="196625"/>
          </a:xfrm>
          <a:prstGeom prst="ellipse">
            <a:avLst/>
          </a:prstGeom>
          <a:solidFill>
            <a:schemeClr val="bg1"/>
          </a:solidFill>
          <a:ln w="12700">
            <a:solidFill>
              <a:srgbClr val="2A736E"/>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5" name="Oval 6">
            <a:extLst>
              <a:ext uri="{FF2B5EF4-FFF2-40B4-BE49-F238E27FC236}">
                <a16:creationId xmlns:a16="http://schemas.microsoft.com/office/drawing/2014/main" id="{85D4B4AA-73F6-34FF-183B-54A6C0A9F397}"/>
              </a:ext>
              <a:ext uri="{C183D7F6-B498-43B3-948B-1728B52AA6E4}">
                <adec:decorative xmlns:adec="http://schemas.microsoft.com/office/drawing/2017/decorative" val="1"/>
              </a:ext>
            </a:extLst>
          </p:cNvPr>
          <p:cNvSpPr/>
          <p:nvPr/>
        </p:nvSpPr>
        <p:spPr>
          <a:xfrm>
            <a:off x="3402744" y="2254313"/>
            <a:ext cx="196625" cy="196625"/>
          </a:xfrm>
          <a:prstGeom prst="ellipse">
            <a:avLst/>
          </a:prstGeom>
          <a:solidFill>
            <a:schemeClr val="bg1"/>
          </a:solidFill>
          <a:ln w="12700">
            <a:solidFill>
              <a:srgbClr val="2A736E"/>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6" name="Oval 7">
            <a:extLst>
              <a:ext uri="{FF2B5EF4-FFF2-40B4-BE49-F238E27FC236}">
                <a16:creationId xmlns:a16="http://schemas.microsoft.com/office/drawing/2014/main" id="{0F82D19A-9C98-7179-0C55-392885FA751F}"/>
              </a:ext>
              <a:ext uri="{C183D7F6-B498-43B3-948B-1728B52AA6E4}">
                <adec:decorative xmlns:adec="http://schemas.microsoft.com/office/drawing/2017/decorative" val="1"/>
              </a:ext>
            </a:extLst>
          </p:cNvPr>
          <p:cNvSpPr/>
          <p:nvPr/>
        </p:nvSpPr>
        <p:spPr>
          <a:xfrm>
            <a:off x="3415851" y="3398630"/>
            <a:ext cx="196625" cy="196625"/>
          </a:xfrm>
          <a:prstGeom prst="ellipse">
            <a:avLst/>
          </a:prstGeom>
          <a:solidFill>
            <a:schemeClr val="bg1"/>
          </a:solidFill>
          <a:ln w="12700">
            <a:solidFill>
              <a:srgbClr val="2A736E"/>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7" name="Oval 8">
            <a:extLst>
              <a:ext uri="{FF2B5EF4-FFF2-40B4-BE49-F238E27FC236}">
                <a16:creationId xmlns:a16="http://schemas.microsoft.com/office/drawing/2014/main" id="{61274AF8-D292-9A7C-5DBE-5997CF5050EC}"/>
              </a:ext>
              <a:ext uri="{C183D7F6-B498-43B3-948B-1728B52AA6E4}">
                <adec:decorative xmlns:adec="http://schemas.microsoft.com/office/drawing/2017/decorative" val="1"/>
              </a:ext>
            </a:extLst>
          </p:cNvPr>
          <p:cNvSpPr/>
          <p:nvPr/>
        </p:nvSpPr>
        <p:spPr>
          <a:xfrm>
            <a:off x="3415851" y="4542946"/>
            <a:ext cx="196625" cy="196625"/>
          </a:xfrm>
          <a:prstGeom prst="ellipse">
            <a:avLst/>
          </a:prstGeom>
          <a:solidFill>
            <a:schemeClr val="bg1"/>
          </a:solidFill>
          <a:ln w="12700">
            <a:solidFill>
              <a:srgbClr val="2A736E"/>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Tree>
    <p:extLst>
      <p:ext uri="{BB962C8B-B14F-4D97-AF65-F5344CB8AC3E}">
        <p14:creationId xmlns:p14="http://schemas.microsoft.com/office/powerpoint/2010/main" val="381552444"/>
      </p:ext>
    </p:extLst>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2" name="Straight Connector 3">
            <a:extLst>
              <a:ext uri="{FF2B5EF4-FFF2-40B4-BE49-F238E27FC236}">
                <a16:creationId xmlns:a16="http://schemas.microsoft.com/office/drawing/2014/main" id="{B73BB75E-99D8-D486-8E3C-E04B0CD1FEB4}"/>
              </a:ext>
              <a:ext uri="{C183D7F6-B498-43B3-948B-1728B52AA6E4}">
                <adec:decorative xmlns:adec="http://schemas.microsoft.com/office/drawing/2017/decorative" val="1"/>
              </a:ext>
            </a:extLst>
          </p:cNvPr>
          <p:cNvCxnSpPr>
            <a:cxnSpLocks/>
          </p:cNvCxnSpPr>
          <p:nvPr/>
        </p:nvCxnSpPr>
        <p:spPr>
          <a:xfrm flipV="1">
            <a:off x="762215" y="1380168"/>
            <a:ext cx="10014979" cy="4600936"/>
          </a:xfrm>
          <a:prstGeom prst="line">
            <a:avLst/>
          </a:prstGeom>
          <a:ln w="12700" cap="flat" cmpd="sng" algn="ctr">
            <a:solidFill>
              <a:schemeClr val="accent3">
                <a:lumMod val="50000"/>
              </a:schemeClr>
            </a:solidFill>
            <a:prstDash val="dash"/>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 name="Cube 4">
            <a:extLst>
              <a:ext uri="{FF2B5EF4-FFF2-40B4-BE49-F238E27FC236}">
                <a16:creationId xmlns:a16="http://schemas.microsoft.com/office/drawing/2014/main" id="{D1FB023F-01A2-5EDD-07BF-8CD1E609B95F}"/>
              </a:ext>
              <a:ext uri="{C183D7F6-B498-43B3-948B-1728B52AA6E4}">
                <adec:decorative xmlns:adec="http://schemas.microsoft.com/office/drawing/2017/decorative" val="1"/>
              </a:ext>
            </a:extLst>
          </p:cNvPr>
          <p:cNvSpPr/>
          <p:nvPr/>
        </p:nvSpPr>
        <p:spPr>
          <a:xfrm>
            <a:off x="1507816" y="4775255"/>
            <a:ext cx="1067772" cy="1113798"/>
          </a:xfrm>
          <a:prstGeom prst="cube">
            <a:avLst/>
          </a:prstGeom>
          <a:solidFill>
            <a:schemeClr val="accent2">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solidFill>
                <a:schemeClr val="accent2">
                  <a:lumMod val="50000"/>
                </a:schemeClr>
              </a:solidFill>
            </a:endParaRPr>
          </a:p>
        </p:txBody>
      </p:sp>
      <p:sp>
        <p:nvSpPr>
          <p:cNvPr id="4" name="Cube 5">
            <a:extLst>
              <a:ext uri="{FF2B5EF4-FFF2-40B4-BE49-F238E27FC236}">
                <a16:creationId xmlns:a16="http://schemas.microsoft.com/office/drawing/2014/main" id="{6AED8471-616A-2B4B-C5CC-11903DC098BC}"/>
              </a:ext>
              <a:ext uri="{C183D7F6-B498-43B3-948B-1728B52AA6E4}">
                <adec:decorative xmlns:adec="http://schemas.microsoft.com/office/drawing/2017/decorative" val="1"/>
              </a:ext>
            </a:extLst>
          </p:cNvPr>
          <p:cNvSpPr/>
          <p:nvPr/>
        </p:nvSpPr>
        <p:spPr>
          <a:xfrm>
            <a:off x="2977538" y="4114035"/>
            <a:ext cx="1067772" cy="1113798"/>
          </a:xfrm>
          <a:prstGeom prst="cube">
            <a:avLst/>
          </a:prstGeom>
          <a:solidFill>
            <a:schemeClr val="accent4"/>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5" name="Cube 6">
            <a:extLst>
              <a:ext uri="{FF2B5EF4-FFF2-40B4-BE49-F238E27FC236}">
                <a16:creationId xmlns:a16="http://schemas.microsoft.com/office/drawing/2014/main" id="{828BE5A6-46C3-BD67-0492-F3FD68F5D973}"/>
              </a:ext>
              <a:ext uri="{C183D7F6-B498-43B3-948B-1728B52AA6E4}">
                <adec:decorative xmlns:adec="http://schemas.microsoft.com/office/drawing/2017/decorative" val="1"/>
              </a:ext>
            </a:extLst>
          </p:cNvPr>
          <p:cNvSpPr/>
          <p:nvPr/>
        </p:nvSpPr>
        <p:spPr>
          <a:xfrm>
            <a:off x="8902455" y="1380168"/>
            <a:ext cx="1067772" cy="1113798"/>
          </a:xfrm>
          <a:prstGeom prst="cube">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6" name="Cube 7">
            <a:extLst>
              <a:ext uri="{FF2B5EF4-FFF2-40B4-BE49-F238E27FC236}">
                <a16:creationId xmlns:a16="http://schemas.microsoft.com/office/drawing/2014/main" id="{4AEAC252-210A-2FC5-FA9A-06C6F2C74DB0}"/>
              </a:ext>
              <a:ext uri="{C183D7F6-B498-43B3-948B-1728B52AA6E4}">
                <adec:decorative xmlns:adec="http://schemas.microsoft.com/office/drawing/2017/decorative" val="1"/>
              </a:ext>
            </a:extLst>
          </p:cNvPr>
          <p:cNvSpPr/>
          <p:nvPr/>
        </p:nvSpPr>
        <p:spPr>
          <a:xfrm>
            <a:off x="4438056" y="3487140"/>
            <a:ext cx="1067772" cy="1113798"/>
          </a:xfrm>
          <a:prstGeom prst="cube">
            <a:avLst/>
          </a:prstGeom>
          <a:solidFill>
            <a:schemeClr val="accent5"/>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7" name="Cube 8">
            <a:extLst>
              <a:ext uri="{FF2B5EF4-FFF2-40B4-BE49-F238E27FC236}">
                <a16:creationId xmlns:a16="http://schemas.microsoft.com/office/drawing/2014/main" id="{22A602FE-57C2-8A2B-7414-65ACD5D06F26}"/>
              </a:ext>
              <a:ext uri="{C183D7F6-B498-43B3-948B-1728B52AA6E4}">
                <adec:decorative xmlns:adec="http://schemas.microsoft.com/office/drawing/2017/decorative" val="1"/>
              </a:ext>
            </a:extLst>
          </p:cNvPr>
          <p:cNvSpPr/>
          <p:nvPr/>
        </p:nvSpPr>
        <p:spPr>
          <a:xfrm>
            <a:off x="5907779" y="2774716"/>
            <a:ext cx="1067772" cy="1113798"/>
          </a:xfrm>
          <a:prstGeom prst="cube">
            <a:avLst/>
          </a:prstGeom>
          <a:solidFill>
            <a:schemeClr val="accent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8" name="Cube 9">
            <a:extLst>
              <a:ext uri="{FF2B5EF4-FFF2-40B4-BE49-F238E27FC236}">
                <a16:creationId xmlns:a16="http://schemas.microsoft.com/office/drawing/2014/main" id="{4F1C434E-77A7-9EF3-CB89-1F48394E2DF1}"/>
              </a:ext>
              <a:ext uri="{C183D7F6-B498-43B3-948B-1728B52AA6E4}">
                <adec:decorative xmlns:adec="http://schemas.microsoft.com/office/drawing/2017/decorative" val="1"/>
              </a:ext>
            </a:extLst>
          </p:cNvPr>
          <p:cNvSpPr/>
          <p:nvPr/>
        </p:nvSpPr>
        <p:spPr>
          <a:xfrm>
            <a:off x="7405117" y="2070537"/>
            <a:ext cx="1067772" cy="1113798"/>
          </a:xfrm>
          <a:prstGeom prst="cube">
            <a:avLst/>
          </a:prstGeom>
          <a:solidFill>
            <a:schemeClr val="accent6"/>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27" name="Tittel 1">
            <a:extLst>
              <a:ext uri="{FF2B5EF4-FFF2-40B4-BE49-F238E27FC236}">
                <a16:creationId xmlns:a16="http://schemas.microsoft.com/office/drawing/2014/main" id="{649ACBA4-8F62-0DA2-AAF0-3D8A64F9E7DE}"/>
              </a:ext>
            </a:extLst>
          </p:cNvPr>
          <p:cNvSpPr txBox="1">
            <a:spLocks noGrp="1"/>
          </p:cNvSpPr>
          <p:nvPr>
            <p:ph type="title" idx="4294967295"/>
          </p:nvPr>
        </p:nvSpPr>
        <p:spPr>
          <a:xfrm>
            <a:off x="540382" y="601265"/>
            <a:ext cx="416215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09585" rtl="0" eaLnBrk="1" latinLnBrk="0" hangingPunct="1">
              <a:spcBef>
                <a:spcPct val="0"/>
              </a:spcBef>
              <a:buNone/>
              <a:defRPr sz="4800" b="1" i="0"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dirty="0">
                <a:ln>
                  <a:noFill/>
                </a:ln>
                <a:solidFill>
                  <a:schemeClr val="tx2"/>
                </a:solidFill>
                <a:effectLst/>
                <a:uLnTx/>
                <a:uFillTx/>
                <a:latin typeface="+mn-lt"/>
                <a:ea typeface="+mn-ea"/>
                <a:cs typeface="+mn-cs"/>
              </a:rPr>
              <a:t>Timeline</a:t>
            </a:r>
            <a:br>
              <a:rPr lang="en-GB" sz="2300" noProof="0" dirty="0">
                <a:solidFill>
                  <a:schemeClr val="tx2"/>
                </a:solidFill>
                <a:latin typeface="+mn-lt"/>
                <a:ea typeface="+mn-ea"/>
                <a:cs typeface="+mn-cs"/>
              </a:rPr>
            </a:br>
            <a:r>
              <a:rPr kumimoji="0" lang="en-GB" sz="2300" b="1" i="0" u="none" strike="noStrike" kern="1200" cap="none" spc="0" normalizeH="0" baseline="0" noProof="0" dirty="0">
                <a:ln>
                  <a:noFill/>
                </a:ln>
                <a:solidFill>
                  <a:schemeClr val="tx2"/>
                </a:solidFill>
                <a:effectLst/>
                <a:uLnTx/>
                <a:uFillTx/>
                <a:latin typeface="+mn-lt"/>
                <a:ea typeface="+mn-ea"/>
                <a:cs typeface="+mn-cs"/>
              </a:rPr>
              <a:t>example</a:t>
            </a:r>
          </a:p>
        </p:txBody>
      </p:sp>
      <p:sp>
        <p:nvSpPr>
          <p:cNvPr id="15" name="Subtitle 2">
            <a:extLst>
              <a:ext uri="{FF2B5EF4-FFF2-40B4-BE49-F238E27FC236}">
                <a16:creationId xmlns:a16="http://schemas.microsoft.com/office/drawing/2014/main" id="{203D74DC-E4A6-7F3F-EEF6-3AC4D6243D64}"/>
              </a:ext>
            </a:extLst>
          </p:cNvPr>
          <p:cNvSpPr txBox="1">
            <a:spLocks/>
          </p:cNvSpPr>
          <p:nvPr/>
        </p:nvSpPr>
        <p:spPr>
          <a:xfrm>
            <a:off x="535926" y="2873813"/>
            <a:ext cx="1943779"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2">
                    <a:lumMod val="50000"/>
                  </a:schemeClr>
                </a:solidFill>
              </a:rPr>
              <a:t>1 </a:t>
            </a:r>
            <a:r>
              <a:rPr lang="en-GB" sz="1800" noProof="0" dirty="0" err="1">
                <a:solidFill>
                  <a:schemeClr val="accent2">
                    <a:lumMod val="50000"/>
                  </a:schemeClr>
                </a:solidFill>
              </a:rPr>
              <a:t>april</a:t>
            </a:r>
            <a:endParaRPr lang="en-GB" sz="1800" noProof="0" dirty="0">
              <a:solidFill>
                <a:schemeClr val="accent2">
                  <a:lumMod val="50000"/>
                </a:schemeClr>
              </a:solidFill>
            </a:endParaRP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 lorem ipsum lorem ipsum</a:t>
            </a:r>
          </a:p>
        </p:txBody>
      </p:sp>
      <p:sp>
        <p:nvSpPr>
          <p:cNvPr id="16" name="Subtitle 2">
            <a:extLst>
              <a:ext uri="{FF2B5EF4-FFF2-40B4-BE49-F238E27FC236}">
                <a16:creationId xmlns:a16="http://schemas.microsoft.com/office/drawing/2014/main" id="{690B5083-5149-80FB-E137-D9B75CF282E8}"/>
              </a:ext>
            </a:extLst>
          </p:cNvPr>
          <p:cNvSpPr txBox="1">
            <a:spLocks/>
          </p:cNvSpPr>
          <p:nvPr/>
        </p:nvSpPr>
        <p:spPr>
          <a:xfrm>
            <a:off x="3730652" y="5358317"/>
            <a:ext cx="1943779"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4">
                    <a:lumMod val="50000"/>
                  </a:schemeClr>
                </a:solidFill>
              </a:rPr>
              <a:t>4 may</a:t>
            </a: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 lorem ipsum lorem ipsum</a:t>
            </a:r>
          </a:p>
        </p:txBody>
      </p:sp>
      <p:sp>
        <p:nvSpPr>
          <p:cNvPr id="17" name="Subtitle 2">
            <a:extLst>
              <a:ext uri="{FF2B5EF4-FFF2-40B4-BE49-F238E27FC236}">
                <a16:creationId xmlns:a16="http://schemas.microsoft.com/office/drawing/2014/main" id="{07A14BE7-A9F3-EA75-F868-9850DC5AFC41}"/>
              </a:ext>
            </a:extLst>
          </p:cNvPr>
          <p:cNvSpPr txBox="1">
            <a:spLocks/>
          </p:cNvSpPr>
          <p:nvPr/>
        </p:nvSpPr>
        <p:spPr>
          <a:xfrm>
            <a:off x="3344744" y="1152267"/>
            <a:ext cx="1943779"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5">
                    <a:lumMod val="50000"/>
                  </a:schemeClr>
                </a:solidFill>
              </a:rPr>
              <a:t>7 </a:t>
            </a:r>
            <a:r>
              <a:rPr lang="en-GB" sz="1800" noProof="0" dirty="0" err="1">
                <a:solidFill>
                  <a:schemeClr val="accent5">
                    <a:lumMod val="50000"/>
                  </a:schemeClr>
                </a:solidFill>
              </a:rPr>
              <a:t>april</a:t>
            </a:r>
            <a:endParaRPr lang="en-GB" sz="1800" noProof="0" dirty="0">
              <a:solidFill>
                <a:schemeClr val="accent5">
                  <a:lumMod val="50000"/>
                </a:schemeClr>
              </a:solidFill>
            </a:endParaRP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 lorem ipsum lorem ipsum</a:t>
            </a:r>
          </a:p>
        </p:txBody>
      </p:sp>
      <p:sp>
        <p:nvSpPr>
          <p:cNvPr id="18" name="Subtitle 2">
            <a:extLst>
              <a:ext uri="{FF2B5EF4-FFF2-40B4-BE49-F238E27FC236}">
                <a16:creationId xmlns:a16="http://schemas.microsoft.com/office/drawing/2014/main" id="{6DDB185B-3F4D-4D82-F444-826AAA826D4F}"/>
              </a:ext>
            </a:extLst>
          </p:cNvPr>
          <p:cNvSpPr txBox="1">
            <a:spLocks/>
          </p:cNvSpPr>
          <p:nvPr/>
        </p:nvSpPr>
        <p:spPr>
          <a:xfrm>
            <a:off x="6970137" y="4398519"/>
            <a:ext cx="1943779"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5">
                    <a:lumMod val="50000"/>
                  </a:schemeClr>
                </a:solidFill>
              </a:rPr>
              <a:t>12 </a:t>
            </a:r>
            <a:r>
              <a:rPr lang="en-GB" sz="1800" noProof="0" dirty="0" err="1">
                <a:solidFill>
                  <a:schemeClr val="accent5">
                    <a:lumMod val="50000"/>
                  </a:schemeClr>
                </a:solidFill>
              </a:rPr>
              <a:t>april</a:t>
            </a:r>
            <a:endParaRPr lang="en-GB" sz="1800" noProof="0" dirty="0">
              <a:solidFill>
                <a:schemeClr val="accent5">
                  <a:lumMod val="50000"/>
                </a:schemeClr>
              </a:solidFill>
            </a:endParaRP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 lorem ipsum lorem ipsum</a:t>
            </a:r>
          </a:p>
        </p:txBody>
      </p:sp>
      <p:sp>
        <p:nvSpPr>
          <p:cNvPr id="19" name="Subtitle 2">
            <a:extLst>
              <a:ext uri="{FF2B5EF4-FFF2-40B4-BE49-F238E27FC236}">
                <a16:creationId xmlns:a16="http://schemas.microsoft.com/office/drawing/2014/main" id="{2052AB1B-A3FF-341C-DC66-C13F5D0B2665}"/>
              </a:ext>
            </a:extLst>
          </p:cNvPr>
          <p:cNvSpPr txBox="1">
            <a:spLocks/>
          </p:cNvSpPr>
          <p:nvPr/>
        </p:nvSpPr>
        <p:spPr>
          <a:xfrm>
            <a:off x="6441665" y="442756"/>
            <a:ext cx="1943779"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6">
                    <a:lumMod val="50000"/>
                  </a:schemeClr>
                </a:solidFill>
              </a:rPr>
              <a:t>19 march</a:t>
            </a: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 lorem ipsum lorem ipsum</a:t>
            </a:r>
          </a:p>
        </p:txBody>
      </p:sp>
      <p:sp>
        <p:nvSpPr>
          <p:cNvPr id="20" name="Subtitle 2">
            <a:extLst>
              <a:ext uri="{FF2B5EF4-FFF2-40B4-BE49-F238E27FC236}">
                <a16:creationId xmlns:a16="http://schemas.microsoft.com/office/drawing/2014/main" id="{D7F3FFAC-93C8-C9C2-4971-D85436AA84F4}"/>
              </a:ext>
            </a:extLst>
          </p:cNvPr>
          <p:cNvSpPr txBox="1">
            <a:spLocks/>
          </p:cNvSpPr>
          <p:nvPr/>
        </p:nvSpPr>
        <p:spPr>
          <a:xfrm>
            <a:off x="9193990" y="3059706"/>
            <a:ext cx="1943779"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3">
                    <a:lumMod val="50000"/>
                  </a:schemeClr>
                </a:solidFill>
              </a:rPr>
              <a:t>27 march</a:t>
            </a: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 lorem ipsum lorem ipsum</a:t>
            </a:r>
          </a:p>
        </p:txBody>
      </p:sp>
      <p:pic>
        <p:nvPicPr>
          <p:cNvPr id="9" name="Graphic 10">
            <a:extLst>
              <a:ext uri="{FF2B5EF4-FFF2-40B4-BE49-F238E27FC236}">
                <a16:creationId xmlns:a16="http://schemas.microsoft.com/office/drawing/2014/main" id="{508E27A3-B9BF-77BB-280F-70F5026A9828}"/>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7323" y="5112895"/>
            <a:ext cx="616649" cy="616648"/>
          </a:xfrm>
          <a:prstGeom prst="rect">
            <a:avLst/>
          </a:prstGeom>
        </p:spPr>
      </p:pic>
      <p:pic>
        <p:nvPicPr>
          <p:cNvPr id="10" name="Graphic 10">
            <a:extLst>
              <a:ext uri="{FF2B5EF4-FFF2-40B4-BE49-F238E27FC236}">
                <a16:creationId xmlns:a16="http://schemas.microsoft.com/office/drawing/2014/main" id="{43FA19CE-AC07-6933-0785-B9EA8BBC61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64034" y="4466931"/>
            <a:ext cx="616649" cy="616648"/>
          </a:xfrm>
          <a:prstGeom prst="rect">
            <a:avLst/>
          </a:prstGeom>
        </p:spPr>
      </p:pic>
      <p:pic>
        <p:nvPicPr>
          <p:cNvPr id="11" name="Graphic 10">
            <a:extLst>
              <a:ext uri="{FF2B5EF4-FFF2-40B4-BE49-F238E27FC236}">
                <a16:creationId xmlns:a16="http://schemas.microsoft.com/office/drawing/2014/main" id="{CE4B4A61-BD78-84B8-4D8D-53355C9331C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18914" y="3860900"/>
            <a:ext cx="616649" cy="616648"/>
          </a:xfrm>
          <a:prstGeom prst="rect">
            <a:avLst/>
          </a:prstGeom>
        </p:spPr>
      </p:pic>
      <p:pic>
        <p:nvPicPr>
          <p:cNvPr id="12" name="Graphic 10">
            <a:extLst>
              <a:ext uri="{FF2B5EF4-FFF2-40B4-BE49-F238E27FC236}">
                <a16:creationId xmlns:a16="http://schemas.microsoft.com/office/drawing/2014/main" id="{D6F02680-99D8-89B3-5D93-1DA9FE38644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995307" y="3115339"/>
            <a:ext cx="616649" cy="616648"/>
          </a:xfrm>
          <a:prstGeom prst="rect">
            <a:avLst/>
          </a:prstGeom>
        </p:spPr>
      </p:pic>
      <p:pic>
        <p:nvPicPr>
          <p:cNvPr id="13" name="Graphic 10">
            <a:extLst>
              <a:ext uri="{FF2B5EF4-FFF2-40B4-BE49-F238E27FC236}">
                <a16:creationId xmlns:a16="http://schemas.microsoft.com/office/drawing/2014/main" id="{50166199-B7A3-4175-5CFF-AC3E97344F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492645" y="2426502"/>
            <a:ext cx="616649" cy="616648"/>
          </a:xfrm>
          <a:prstGeom prst="rect">
            <a:avLst/>
          </a:prstGeom>
        </p:spPr>
      </p:pic>
      <p:pic>
        <p:nvPicPr>
          <p:cNvPr id="14" name="Graphic 10">
            <a:extLst>
              <a:ext uri="{FF2B5EF4-FFF2-40B4-BE49-F238E27FC236}">
                <a16:creationId xmlns:a16="http://schemas.microsoft.com/office/drawing/2014/main" id="{CA1EA390-DBBD-4242-D501-D62125EDF92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980778" y="1757608"/>
            <a:ext cx="616649" cy="616648"/>
          </a:xfrm>
          <a:prstGeom prst="rect">
            <a:avLst/>
          </a:prstGeom>
        </p:spPr>
      </p:pic>
      <p:cxnSp>
        <p:nvCxnSpPr>
          <p:cNvPr id="21" name="Elbow Connector 22">
            <a:extLst>
              <a:ext uri="{FF2B5EF4-FFF2-40B4-BE49-F238E27FC236}">
                <a16:creationId xmlns:a16="http://schemas.microsoft.com/office/drawing/2014/main" id="{C2298A4C-20C2-1260-64AC-85BB213B459B}"/>
              </a:ext>
              <a:ext uri="{C183D7F6-B498-43B3-948B-1728B52AA6E4}">
                <adec:decorative xmlns:adec="http://schemas.microsoft.com/office/drawing/2017/decorative" val="1"/>
              </a:ext>
            </a:extLst>
          </p:cNvPr>
          <p:cNvCxnSpPr>
            <a:cxnSpLocks/>
          </p:cNvCxnSpPr>
          <p:nvPr/>
        </p:nvCxnSpPr>
        <p:spPr>
          <a:xfrm>
            <a:off x="653425" y="4247424"/>
            <a:ext cx="835982" cy="527831"/>
          </a:xfrm>
          <a:prstGeom prst="bentConnector3">
            <a:avLst>
              <a:gd name="adj1" fmla="val 50000"/>
            </a:avLst>
          </a:prstGeom>
          <a:ln w="12700">
            <a:solidFill>
              <a:srgbClr val="2A736E"/>
            </a:solidFill>
          </a:ln>
          <a:effectLst>
            <a:outerShdw blurRad="40000" dist="20000" dir="5400000" rotWithShape="0">
              <a:srgbClr val="000000">
                <a:alpha val="22000"/>
              </a:srgbClr>
            </a:outerShdw>
          </a:effectLst>
        </p:spPr>
        <p:style>
          <a:lnRef idx="2">
            <a:schemeClr val="accent1"/>
          </a:lnRef>
          <a:fillRef idx="0">
            <a:schemeClr val="accent1"/>
          </a:fillRef>
          <a:effectRef idx="1">
            <a:schemeClr val="accent1"/>
          </a:effectRef>
          <a:fontRef idx="minor">
            <a:schemeClr val="tx1"/>
          </a:fontRef>
        </p:style>
      </p:cxnSp>
      <p:cxnSp>
        <p:nvCxnSpPr>
          <p:cNvPr id="22" name="Elbow Connector 23">
            <a:extLst>
              <a:ext uri="{FF2B5EF4-FFF2-40B4-BE49-F238E27FC236}">
                <a16:creationId xmlns:a16="http://schemas.microsoft.com/office/drawing/2014/main" id="{868D5782-BCC5-842E-3748-31FA009254FF}"/>
              </a:ext>
              <a:ext uri="{C183D7F6-B498-43B3-948B-1728B52AA6E4}">
                <adec:decorative xmlns:adec="http://schemas.microsoft.com/office/drawing/2017/decorative" val="1"/>
              </a:ext>
            </a:extLst>
          </p:cNvPr>
          <p:cNvCxnSpPr>
            <a:cxnSpLocks/>
          </p:cNvCxnSpPr>
          <p:nvPr/>
        </p:nvCxnSpPr>
        <p:spPr>
          <a:xfrm>
            <a:off x="2973345" y="5400990"/>
            <a:ext cx="693030" cy="579732"/>
          </a:xfrm>
          <a:prstGeom prst="bentConnector3">
            <a:avLst>
              <a:gd name="adj1" fmla="val 50000"/>
            </a:avLst>
          </a:prstGeom>
          <a:ln w="12700">
            <a:solidFill>
              <a:schemeClr val="accent4">
                <a:lumMod val="50000"/>
              </a:schemeClr>
            </a:solidFill>
          </a:ln>
          <a:effectLst>
            <a:outerShdw blurRad="40000" dist="20000" dir="5400000" rotWithShape="0">
              <a:srgbClr val="000000">
                <a:alpha val="22000"/>
              </a:srgbClr>
            </a:outerShdw>
          </a:effectLst>
        </p:spPr>
        <p:style>
          <a:lnRef idx="2">
            <a:schemeClr val="accent1"/>
          </a:lnRef>
          <a:fillRef idx="0">
            <a:schemeClr val="accent1"/>
          </a:fillRef>
          <a:effectRef idx="1">
            <a:schemeClr val="accent1"/>
          </a:effectRef>
          <a:fontRef idx="minor">
            <a:schemeClr val="tx1"/>
          </a:fontRef>
        </p:style>
      </p:cxnSp>
      <p:cxnSp>
        <p:nvCxnSpPr>
          <p:cNvPr id="23" name="Elbow Connector 24">
            <a:extLst>
              <a:ext uri="{FF2B5EF4-FFF2-40B4-BE49-F238E27FC236}">
                <a16:creationId xmlns:a16="http://schemas.microsoft.com/office/drawing/2014/main" id="{8FE7E2D3-BF6F-5A00-92FF-BF74F26F80D8}"/>
              </a:ext>
              <a:ext uri="{C183D7F6-B498-43B3-948B-1728B52AA6E4}">
                <adec:decorative xmlns:adec="http://schemas.microsoft.com/office/drawing/2017/decorative" val="1"/>
              </a:ext>
            </a:extLst>
          </p:cNvPr>
          <p:cNvCxnSpPr>
            <a:cxnSpLocks/>
          </p:cNvCxnSpPr>
          <p:nvPr/>
        </p:nvCxnSpPr>
        <p:spPr>
          <a:xfrm>
            <a:off x="3465400" y="2545302"/>
            <a:ext cx="998285" cy="932514"/>
          </a:xfrm>
          <a:prstGeom prst="bentConnector3">
            <a:avLst>
              <a:gd name="adj1" fmla="val 50000"/>
            </a:avLst>
          </a:prstGeom>
          <a:ln w="12700">
            <a:solidFill>
              <a:schemeClr val="accent5">
                <a:lumMod val="50000"/>
              </a:schemeClr>
            </a:solidFill>
          </a:ln>
          <a:effectLst>
            <a:outerShdw blurRad="40000" dist="20000" dir="5400000" rotWithShape="0">
              <a:srgbClr val="000000">
                <a:alpha val="22000"/>
              </a:srgbClr>
            </a:outerShdw>
          </a:effectLst>
        </p:spPr>
        <p:style>
          <a:lnRef idx="2">
            <a:schemeClr val="accent1"/>
          </a:lnRef>
          <a:fillRef idx="0">
            <a:schemeClr val="accent1"/>
          </a:fillRef>
          <a:effectRef idx="1">
            <a:schemeClr val="accent1"/>
          </a:effectRef>
          <a:fontRef idx="minor">
            <a:schemeClr val="tx1"/>
          </a:fontRef>
        </p:style>
      </p:cxnSp>
      <p:cxnSp>
        <p:nvCxnSpPr>
          <p:cNvPr id="24" name="Elbow Connector 25">
            <a:extLst>
              <a:ext uri="{FF2B5EF4-FFF2-40B4-BE49-F238E27FC236}">
                <a16:creationId xmlns:a16="http://schemas.microsoft.com/office/drawing/2014/main" id="{30C69DCC-50E8-0D13-3B72-BA8628C4C450}"/>
              </a:ext>
              <a:ext uri="{C183D7F6-B498-43B3-948B-1728B52AA6E4}">
                <adec:decorative xmlns:adec="http://schemas.microsoft.com/office/drawing/2017/decorative" val="1"/>
              </a:ext>
            </a:extLst>
          </p:cNvPr>
          <p:cNvCxnSpPr>
            <a:cxnSpLocks/>
          </p:cNvCxnSpPr>
          <p:nvPr/>
        </p:nvCxnSpPr>
        <p:spPr>
          <a:xfrm>
            <a:off x="5898575" y="4072610"/>
            <a:ext cx="998285" cy="932514"/>
          </a:xfrm>
          <a:prstGeom prst="bentConnector3">
            <a:avLst>
              <a:gd name="adj1" fmla="val 50000"/>
            </a:avLst>
          </a:prstGeom>
          <a:ln w="12700">
            <a:solidFill>
              <a:schemeClr val="accent1">
                <a:lumMod val="25000"/>
              </a:schemeClr>
            </a:solidFill>
          </a:ln>
          <a:effectLst>
            <a:outerShdw blurRad="40000" dist="20000" dir="5400000" rotWithShape="0">
              <a:srgbClr val="000000">
                <a:alpha val="22000"/>
              </a:srgbClr>
            </a:outerShdw>
          </a:effectLst>
        </p:spPr>
        <p:style>
          <a:lnRef idx="2">
            <a:schemeClr val="accent1"/>
          </a:lnRef>
          <a:fillRef idx="0">
            <a:schemeClr val="accent1"/>
          </a:fillRef>
          <a:effectRef idx="1">
            <a:schemeClr val="accent1"/>
          </a:effectRef>
          <a:fontRef idx="minor">
            <a:schemeClr val="tx1"/>
          </a:fontRef>
        </p:style>
      </p:cxnSp>
      <p:cxnSp>
        <p:nvCxnSpPr>
          <p:cNvPr id="25" name="Elbow Connector 26">
            <a:extLst>
              <a:ext uri="{FF2B5EF4-FFF2-40B4-BE49-F238E27FC236}">
                <a16:creationId xmlns:a16="http://schemas.microsoft.com/office/drawing/2014/main" id="{8CD43DF8-22CD-E5D0-A5AB-FA173DA74ABB}"/>
              </a:ext>
              <a:ext uri="{C183D7F6-B498-43B3-948B-1728B52AA6E4}">
                <adec:decorative xmlns:adec="http://schemas.microsoft.com/office/drawing/2017/decorative" val="1"/>
              </a:ext>
            </a:extLst>
          </p:cNvPr>
          <p:cNvCxnSpPr>
            <a:cxnSpLocks/>
          </p:cNvCxnSpPr>
          <p:nvPr/>
        </p:nvCxnSpPr>
        <p:spPr>
          <a:xfrm>
            <a:off x="6557564" y="1794427"/>
            <a:ext cx="838349" cy="352223"/>
          </a:xfrm>
          <a:prstGeom prst="bentConnector3">
            <a:avLst>
              <a:gd name="adj1" fmla="val 50000"/>
            </a:avLst>
          </a:prstGeom>
          <a:ln w="12700">
            <a:solidFill>
              <a:schemeClr val="accent6"/>
            </a:solidFill>
          </a:ln>
          <a:effectLst>
            <a:outerShdw blurRad="40000" dist="20000" dir="5400000" rotWithShape="0">
              <a:srgbClr val="000000">
                <a:alpha val="22000"/>
              </a:srgbClr>
            </a:outerShdw>
          </a:effectLst>
        </p:spPr>
        <p:style>
          <a:lnRef idx="2">
            <a:schemeClr val="accent1"/>
          </a:lnRef>
          <a:fillRef idx="0">
            <a:schemeClr val="accent1"/>
          </a:fillRef>
          <a:effectRef idx="1">
            <a:schemeClr val="accent1"/>
          </a:effectRef>
          <a:fontRef idx="minor">
            <a:schemeClr val="tx1"/>
          </a:fontRef>
        </p:style>
      </p:cxnSp>
      <p:cxnSp>
        <p:nvCxnSpPr>
          <p:cNvPr id="26" name="Elbow Connector 27">
            <a:extLst>
              <a:ext uri="{FF2B5EF4-FFF2-40B4-BE49-F238E27FC236}">
                <a16:creationId xmlns:a16="http://schemas.microsoft.com/office/drawing/2014/main" id="{1041801E-35B8-77B4-9387-DAB1FBC6DAB0}"/>
              </a:ext>
              <a:ext uri="{C183D7F6-B498-43B3-948B-1728B52AA6E4}">
                <adec:decorative xmlns:adec="http://schemas.microsoft.com/office/drawing/2017/decorative" val="1"/>
              </a:ext>
            </a:extLst>
          </p:cNvPr>
          <p:cNvCxnSpPr>
            <a:cxnSpLocks/>
          </p:cNvCxnSpPr>
          <p:nvPr/>
        </p:nvCxnSpPr>
        <p:spPr>
          <a:xfrm rot="16200000" flipH="1">
            <a:off x="9788436" y="2564683"/>
            <a:ext cx="895554" cy="566897"/>
          </a:xfrm>
          <a:prstGeom prst="bentConnector3">
            <a:avLst>
              <a:gd name="adj1" fmla="val 50000"/>
            </a:avLst>
          </a:prstGeom>
          <a:ln w="12700">
            <a:solidFill>
              <a:schemeClr val="accent3">
                <a:lumMod val="50000"/>
              </a:schemeClr>
            </a:solidFill>
          </a:ln>
          <a:effectLst>
            <a:outerShdw blurRad="40000" dist="20000" dir="5400000" rotWithShape="0">
              <a:srgbClr val="000000">
                <a:alpha val="22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9941070"/>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C2C62D-8066-EFC9-E420-C60BDA84C283}"/>
            </a:ext>
          </a:extLst>
        </p:cNvPr>
        <p:cNvGrpSpPr/>
        <p:nvPr/>
      </p:nvGrpSpPr>
      <p:grpSpPr>
        <a:xfrm>
          <a:off x="0" y="0"/>
          <a:ext cx="0" cy="0"/>
          <a:chOff x="0" y="0"/>
          <a:chExt cx="0" cy="0"/>
        </a:xfrm>
      </p:grpSpPr>
      <p:sp>
        <p:nvSpPr>
          <p:cNvPr id="27" name="Tittel 1">
            <a:extLst>
              <a:ext uri="{FF2B5EF4-FFF2-40B4-BE49-F238E27FC236}">
                <a16:creationId xmlns:a16="http://schemas.microsoft.com/office/drawing/2014/main" id="{EE8DE3B4-A2DA-649C-B138-6D1590BA5A5C}"/>
              </a:ext>
            </a:extLst>
          </p:cNvPr>
          <p:cNvSpPr txBox="1">
            <a:spLocks noGrp="1"/>
          </p:cNvSpPr>
          <p:nvPr>
            <p:ph type="title" idx="4294967295"/>
          </p:nvPr>
        </p:nvSpPr>
        <p:spPr>
          <a:xfrm>
            <a:off x="540382" y="601265"/>
            <a:ext cx="4162159"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09585" rtl="0" eaLnBrk="1" latinLnBrk="0" hangingPunct="1">
              <a:spcBef>
                <a:spcPct val="0"/>
              </a:spcBef>
              <a:buNone/>
              <a:defRPr sz="4800" b="1" i="0"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dirty="0">
                <a:ln>
                  <a:noFill/>
                </a:ln>
                <a:solidFill>
                  <a:schemeClr val="tx2"/>
                </a:solidFill>
                <a:effectLst/>
                <a:uLnTx/>
                <a:uFillTx/>
                <a:latin typeface="+mn-lt"/>
                <a:ea typeface="+mn-ea"/>
                <a:cs typeface="+mn-cs"/>
              </a:rPr>
              <a:t>Circular timeline</a:t>
            </a:r>
            <a:br>
              <a:rPr kumimoji="0" lang="en-GB" sz="2300" b="1" i="0" u="none" strike="noStrike" kern="1200" cap="none" spc="0" normalizeH="0" baseline="0" noProof="0" dirty="0">
                <a:ln>
                  <a:noFill/>
                </a:ln>
                <a:solidFill>
                  <a:schemeClr val="tx2"/>
                </a:solidFill>
                <a:effectLst/>
                <a:uLnTx/>
                <a:uFillTx/>
                <a:latin typeface="+mn-lt"/>
                <a:ea typeface="+mn-ea"/>
                <a:cs typeface="+mn-cs"/>
              </a:rPr>
            </a:br>
            <a:r>
              <a:rPr kumimoji="0" lang="en-GB" sz="2300" b="1" i="0" u="none" strike="noStrike" kern="1200" cap="none" spc="0" normalizeH="0" baseline="0" noProof="0" dirty="0">
                <a:ln>
                  <a:noFill/>
                </a:ln>
                <a:solidFill>
                  <a:schemeClr val="tx2"/>
                </a:solidFill>
                <a:effectLst/>
                <a:uLnTx/>
                <a:uFillTx/>
                <a:latin typeface="+mn-lt"/>
                <a:ea typeface="+mn-ea"/>
                <a:cs typeface="+mn-cs"/>
              </a:rPr>
              <a:t>example</a:t>
            </a:r>
          </a:p>
        </p:txBody>
      </p:sp>
      <p:sp>
        <p:nvSpPr>
          <p:cNvPr id="19" name="Subtitle 2">
            <a:extLst>
              <a:ext uri="{FF2B5EF4-FFF2-40B4-BE49-F238E27FC236}">
                <a16:creationId xmlns:a16="http://schemas.microsoft.com/office/drawing/2014/main" id="{93066404-16F5-997A-FCD2-EE2625F4C643}"/>
              </a:ext>
            </a:extLst>
          </p:cNvPr>
          <p:cNvSpPr txBox="1">
            <a:spLocks/>
          </p:cNvSpPr>
          <p:nvPr/>
        </p:nvSpPr>
        <p:spPr>
          <a:xfrm>
            <a:off x="3630814" y="638184"/>
            <a:ext cx="4930373" cy="42249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noProof="0" dirty="0">
                <a:solidFill>
                  <a:schemeClr val="accent3">
                    <a:lumMod val="50000"/>
                  </a:schemeClr>
                </a:solidFill>
              </a:rPr>
              <a:t>27 march: </a:t>
            </a:r>
            <a:r>
              <a:rPr lang="en-GB" sz="1800" noProof="0" dirty="0">
                <a:solidFill>
                  <a:schemeClr val="tx1"/>
                </a:solidFill>
              </a:rPr>
              <a:t>Lorem ipsum lorem </a:t>
            </a:r>
            <a:r>
              <a:rPr lang="en-GB" sz="1800" noProof="0" dirty="0" err="1">
                <a:solidFill>
                  <a:schemeClr val="tx1"/>
                </a:solidFill>
              </a:rPr>
              <a:t>lorem</a:t>
            </a:r>
            <a:r>
              <a:rPr lang="en-GB" sz="1800" noProof="0" dirty="0">
                <a:solidFill>
                  <a:schemeClr val="tx1"/>
                </a:solidFill>
              </a:rPr>
              <a:t> ipsum</a:t>
            </a:r>
          </a:p>
        </p:txBody>
      </p:sp>
      <p:sp>
        <p:nvSpPr>
          <p:cNvPr id="20" name="Subtitle 2">
            <a:extLst>
              <a:ext uri="{FF2B5EF4-FFF2-40B4-BE49-F238E27FC236}">
                <a16:creationId xmlns:a16="http://schemas.microsoft.com/office/drawing/2014/main" id="{A75DE6C8-3541-DB84-1645-1E5747D4592C}"/>
              </a:ext>
            </a:extLst>
          </p:cNvPr>
          <p:cNvSpPr txBox="1">
            <a:spLocks/>
          </p:cNvSpPr>
          <p:nvPr/>
        </p:nvSpPr>
        <p:spPr>
          <a:xfrm>
            <a:off x="1129749" y="3037590"/>
            <a:ext cx="2094350"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GB" sz="1800" noProof="0" dirty="0">
                <a:solidFill>
                  <a:schemeClr val="accent2">
                    <a:lumMod val="50000"/>
                  </a:schemeClr>
                </a:solidFill>
              </a:rPr>
              <a:t>19 march:</a:t>
            </a:r>
          </a:p>
          <a:p>
            <a:pPr marL="0" indent="0" algn="r">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lorem </a:t>
            </a:r>
            <a:r>
              <a:rPr lang="en-GB" sz="1800" noProof="0" dirty="0" err="1">
                <a:solidFill>
                  <a:schemeClr val="tx1"/>
                </a:solidFill>
              </a:rPr>
              <a:t>lorem</a:t>
            </a:r>
            <a:r>
              <a:rPr lang="en-GB" sz="1800" noProof="0" dirty="0">
                <a:solidFill>
                  <a:schemeClr val="tx1"/>
                </a:solidFill>
              </a:rPr>
              <a:t> ipsum</a:t>
            </a:r>
          </a:p>
        </p:txBody>
      </p:sp>
      <p:sp>
        <p:nvSpPr>
          <p:cNvPr id="18" name="Subtitle 2">
            <a:extLst>
              <a:ext uri="{FF2B5EF4-FFF2-40B4-BE49-F238E27FC236}">
                <a16:creationId xmlns:a16="http://schemas.microsoft.com/office/drawing/2014/main" id="{B1D34C65-53B5-1F7E-0607-A1647A921D75}"/>
              </a:ext>
            </a:extLst>
          </p:cNvPr>
          <p:cNvSpPr txBox="1">
            <a:spLocks/>
          </p:cNvSpPr>
          <p:nvPr/>
        </p:nvSpPr>
        <p:spPr>
          <a:xfrm>
            <a:off x="8967902" y="3005766"/>
            <a:ext cx="2094350" cy="123092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noProof="0" dirty="0">
                <a:solidFill>
                  <a:schemeClr val="accent6">
                    <a:lumMod val="50000"/>
                  </a:schemeClr>
                </a:solidFill>
              </a:rPr>
              <a:t>12 </a:t>
            </a:r>
            <a:r>
              <a:rPr lang="en-GB" sz="1800" noProof="0" dirty="0" err="1">
                <a:solidFill>
                  <a:schemeClr val="accent6">
                    <a:lumMod val="50000"/>
                  </a:schemeClr>
                </a:solidFill>
              </a:rPr>
              <a:t>april</a:t>
            </a:r>
            <a:r>
              <a:rPr lang="en-GB" sz="1800" noProof="0" dirty="0">
                <a:solidFill>
                  <a:schemeClr val="accent6">
                    <a:lumMod val="50000"/>
                  </a:schemeClr>
                </a:solidFill>
              </a:rPr>
              <a:t>:</a:t>
            </a:r>
          </a:p>
          <a:p>
            <a:pPr marL="0" indent="0">
              <a:buNone/>
            </a:pPr>
            <a:r>
              <a:rPr lang="en-GB" sz="1800" noProof="0" dirty="0">
                <a:solidFill>
                  <a:schemeClr val="tx1"/>
                </a:solidFill>
              </a:rPr>
              <a:t>Lorem ipsum</a:t>
            </a:r>
            <a:br>
              <a:rPr lang="en-GB" sz="1800" noProof="0" dirty="0">
                <a:solidFill>
                  <a:schemeClr val="tx1"/>
                </a:solidFill>
              </a:rPr>
            </a:br>
            <a:r>
              <a:rPr lang="en-GB" sz="1800" noProof="0" dirty="0">
                <a:solidFill>
                  <a:schemeClr val="tx1"/>
                </a:solidFill>
              </a:rPr>
              <a:t>lorem </a:t>
            </a:r>
            <a:r>
              <a:rPr lang="en-GB" sz="1800" noProof="0" dirty="0" err="1">
                <a:solidFill>
                  <a:schemeClr val="tx1"/>
                </a:solidFill>
              </a:rPr>
              <a:t>lorem</a:t>
            </a:r>
            <a:r>
              <a:rPr lang="en-GB" sz="1800" noProof="0" dirty="0">
                <a:solidFill>
                  <a:schemeClr val="tx1"/>
                </a:solidFill>
              </a:rPr>
              <a:t> ipsum</a:t>
            </a:r>
          </a:p>
        </p:txBody>
      </p:sp>
      <p:sp>
        <p:nvSpPr>
          <p:cNvPr id="15" name="Subtitle 2">
            <a:extLst>
              <a:ext uri="{FF2B5EF4-FFF2-40B4-BE49-F238E27FC236}">
                <a16:creationId xmlns:a16="http://schemas.microsoft.com/office/drawing/2014/main" id="{15BC5DC2-E47F-DEDC-83A1-A4B2F2AB295E}"/>
              </a:ext>
            </a:extLst>
          </p:cNvPr>
          <p:cNvSpPr txBox="1">
            <a:spLocks/>
          </p:cNvSpPr>
          <p:nvPr/>
        </p:nvSpPr>
        <p:spPr>
          <a:xfrm>
            <a:off x="3700277" y="6010677"/>
            <a:ext cx="4791447" cy="45775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noProof="0" dirty="0">
                <a:solidFill>
                  <a:schemeClr val="tx2">
                    <a:lumMod val="75000"/>
                  </a:schemeClr>
                </a:solidFill>
              </a:rPr>
              <a:t>25 April:  </a:t>
            </a:r>
            <a:r>
              <a:rPr lang="en-GB" sz="1800" noProof="0" dirty="0">
                <a:solidFill>
                  <a:schemeClr val="tx1"/>
                </a:solidFill>
              </a:rPr>
              <a:t>Lorem ipsum lorem </a:t>
            </a:r>
            <a:r>
              <a:rPr lang="en-GB" sz="1800" noProof="0" dirty="0" err="1">
                <a:solidFill>
                  <a:schemeClr val="tx1"/>
                </a:solidFill>
              </a:rPr>
              <a:t>lorem</a:t>
            </a:r>
            <a:r>
              <a:rPr lang="en-GB" sz="1800" noProof="0" dirty="0">
                <a:solidFill>
                  <a:schemeClr val="tx1"/>
                </a:solidFill>
              </a:rPr>
              <a:t> ipsum</a:t>
            </a:r>
          </a:p>
        </p:txBody>
      </p:sp>
      <p:sp>
        <p:nvSpPr>
          <p:cNvPr id="3" name="Cube 4">
            <a:extLst>
              <a:ext uri="{FF2B5EF4-FFF2-40B4-BE49-F238E27FC236}">
                <a16:creationId xmlns:a16="http://schemas.microsoft.com/office/drawing/2014/main" id="{2F14C68E-4F0E-7D07-B0CB-A08ACD91372F}"/>
              </a:ext>
              <a:ext uri="{C183D7F6-B498-43B3-948B-1728B52AA6E4}">
                <adec:decorative xmlns:adec="http://schemas.microsoft.com/office/drawing/2017/decorative" val="1"/>
              </a:ext>
            </a:extLst>
          </p:cNvPr>
          <p:cNvSpPr/>
          <p:nvPr/>
        </p:nvSpPr>
        <p:spPr>
          <a:xfrm>
            <a:off x="3442065" y="2943994"/>
            <a:ext cx="1067772" cy="1113798"/>
          </a:xfrm>
          <a:prstGeom prst="cube">
            <a:avLst/>
          </a:prstGeom>
          <a:solidFill>
            <a:schemeClr val="accent2">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solidFill>
                <a:schemeClr val="accent2">
                  <a:lumMod val="50000"/>
                </a:schemeClr>
              </a:solidFill>
            </a:endParaRPr>
          </a:p>
        </p:txBody>
      </p:sp>
      <p:sp>
        <p:nvSpPr>
          <p:cNvPr id="8" name="Cube 9">
            <a:extLst>
              <a:ext uri="{FF2B5EF4-FFF2-40B4-BE49-F238E27FC236}">
                <a16:creationId xmlns:a16="http://schemas.microsoft.com/office/drawing/2014/main" id="{122D7A0E-F921-24EF-D8B1-9B6B779615BF}"/>
              </a:ext>
              <a:ext uri="{C183D7F6-B498-43B3-948B-1728B52AA6E4}">
                <adec:decorative xmlns:adec="http://schemas.microsoft.com/office/drawing/2017/decorative" val="1"/>
              </a:ext>
            </a:extLst>
          </p:cNvPr>
          <p:cNvSpPr/>
          <p:nvPr/>
        </p:nvSpPr>
        <p:spPr>
          <a:xfrm>
            <a:off x="7682163" y="2943994"/>
            <a:ext cx="1067772" cy="1113798"/>
          </a:xfrm>
          <a:prstGeom prst="cube">
            <a:avLst/>
          </a:prstGeom>
          <a:solidFill>
            <a:schemeClr val="accent6"/>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9" name="Graphic 10">
            <a:extLst>
              <a:ext uri="{FF2B5EF4-FFF2-40B4-BE49-F238E27FC236}">
                <a16:creationId xmlns:a16="http://schemas.microsoft.com/office/drawing/2014/main" id="{4C232CAE-DB00-2618-6A24-3362C68EC7C7}"/>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551572" y="3281634"/>
            <a:ext cx="616649" cy="616648"/>
          </a:xfrm>
          <a:prstGeom prst="rect">
            <a:avLst/>
          </a:prstGeom>
        </p:spPr>
      </p:pic>
      <p:pic>
        <p:nvPicPr>
          <p:cNvPr id="13" name="Graphic 10">
            <a:extLst>
              <a:ext uri="{FF2B5EF4-FFF2-40B4-BE49-F238E27FC236}">
                <a16:creationId xmlns:a16="http://schemas.microsoft.com/office/drawing/2014/main" id="{E7C2B2B4-D758-9152-A764-77D191C6698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69691" y="3299959"/>
            <a:ext cx="616649" cy="616648"/>
          </a:xfrm>
          <a:prstGeom prst="rect">
            <a:avLst/>
          </a:prstGeom>
        </p:spPr>
      </p:pic>
      <p:sp>
        <p:nvSpPr>
          <p:cNvPr id="5" name="Cube 6">
            <a:extLst>
              <a:ext uri="{FF2B5EF4-FFF2-40B4-BE49-F238E27FC236}">
                <a16:creationId xmlns:a16="http://schemas.microsoft.com/office/drawing/2014/main" id="{BE1FE5BD-A54C-5EFE-A679-F1EAA8C99FDC}"/>
              </a:ext>
              <a:ext uri="{C183D7F6-B498-43B3-948B-1728B52AA6E4}">
                <adec:decorative xmlns:adec="http://schemas.microsoft.com/office/drawing/2017/decorative" val="1"/>
              </a:ext>
            </a:extLst>
          </p:cNvPr>
          <p:cNvSpPr/>
          <p:nvPr/>
        </p:nvSpPr>
        <p:spPr>
          <a:xfrm>
            <a:off x="5562114" y="1213892"/>
            <a:ext cx="1067772" cy="1113798"/>
          </a:xfrm>
          <a:prstGeom prst="cube">
            <a:avLst/>
          </a:prstGeom>
          <a:solidFill>
            <a:schemeClr val="accent3"/>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7" name="Cube 8">
            <a:extLst>
              <a:ext uri="{FF2B5EF4-FFF2-40B4-BE49-F238E27FC236}">
                <a16:creationId xmlns:a16="http://schemas.microsoft.com/office/drawing/2014/main" id="{0B737479-39DA-2DD4-EDD7-660776EA05CE}"/>
              </a:ext>
              <a:ext uri="{C183D7F6-B498-43B3-948B-1728B52AA6E4}">
                <adec:decorative xmlns:adec="http://schemas.microsoft.com/office/drawing/2017/decorative" val="1"/>
              </a:ext>
            </a:extLst>
          </p:cNvPr>
          <p:cNvSpPr/>
          <p:nvPr/>
        </p:nvSpPr>
        <p:spPr>
          <a:xfrm>
            <a:off x="5562114" y="4755316"/>
            <a:ext cx="1067772" cy="1113798"/>
          </a:xfrm>
          <a:prstGeom prst="cube">
            <a:avLst/>
          </a:prstGeom>
          <a:solidFill>
            <a:schemeClr val="accent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2" name="Graphic 10">
            <a:extLst>
              <a:ext uri="{FF2B5EF4-FFF2-40B4-BE49-F238E27FC236}">
                <a16:creationId xmlns:a16="http://schemas.microsoft.com/office/drawing/2014/main" id="{2F1784FE-3F67-42AC-CE20-1216D840140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649642" y="5095939"/>
            <a:ext cx="616649" cy="616648"/>
          </a:xfrm>
          <a:prstGeom prst="rect">
            <a:avLst/>
          </a:prstGeom>
        </p:spPr>
      </p:pic>
      <p:pic>
        <p:nvPicPr>
          <p:cNvPr id="14" name="Graphic 10">
            <a:extLst>
              <a:ext uri="{FF2B5EF4-FFF2-40B4-BE49-F238E27FC236}">
                <a16:creationId xmlns:a16="http://schemas.microsoft.com/office/drawing/2014/main" id="{5F54142A-A155-B462-F615-05EFDE3BECB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640437" y="1591332"/>
            <a:ext cx="616649" cy="616648"/>
          </a:xfrm>
          <a:prstGeom prst="rect">
            <a:avLst/>
          </a:prstGeom>
        </p:spPr>
      </p:pic>
      <p:sp>
        <p:nvSpPr>
          <p:cNvPr id="30" name="Bue 29">
            <a:extLst>
              <a:ext uri="{FF2B5EF4-FFF2-40B4-BE49-F238E27FC236}">
                <a16:creationId xmlns:a16="http://schemas.microsoft.com/office/drawing/2014/main" id="{C8D10161-ED2A-28AE-B7A1-35ADF66A7C12}"/>
              </a:ext>
              <a:ext uri="{C183D7F6-B498-43B3-948B-1728B52AA6E4}">
                <adec:decorative xmlns:adec="http://schemas.microsoft.com/office/drawing/2017/decorative" val="1"/>
              </a:ext>
            </a:extLst>
          </p:cNvPr>
          <p:cNvSpPr/>
          <p:nvPr/>
        </p:nvSpPr>
        <p:spPr>
          <a:xfrm rot="20881880">
            <a:off x="6719337" y="1688947"/>
            <a:ext cx="1387978" cy="1580489"/>
          </a:xfrm>
          <a:prstGeom prst="arc">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
        <p:nvSpPr>
          <p:cNvPr id="32" name="Bue 31">
            <a:extLst>
              <a:ext uri="{FF2B5EF4-FFF2-40B4-BE49-F238E27FC236}">
                <a16:creationId xmlns:a16="http://schemas.microsoft.com/office/drawing/2014/main" id="{8F105236-C6E4-4A8D-B4DC-223D4D64DE84}"/>
              </a:ext>
              <a:ext uri="{C183D7F6-B498-43B3-948B-1728B52AA6E4}">
                <adec:decorative xmlns:adec="http://schemas.microsoft.com/office/drawing/2017/decorative" val="1"/>
              </a:ext>
            </a:extLst>
          </p:cNvPr>
          <p:cNvSpPr/>
          <p:nvPr/>
        </p:nvSpPr>
        <p:spPr>
          <a:xfrm rot="16423784">
            <a:off x="4271826" y="1592906"/>
            <a:ext cx="1387978" cy="1580489"/>
          </a:xfrm>
          <a:prstGeom prst="arc">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
        <p:nvSpPr>
          <p:cNvPr id="33" name="Bue 32">
            <a:extLst>
              <a:ext uri="{FF2B5EF4-FFF2-40B4-BE49-F238E27FC236}">
                <a16:creationId xmlns:a16="http://schemas.microsoft.com/office/drawing/2014/main" id="{0465C065-B4B1-8B8C-7CBC-AA7DFA0E08D2}"/>
              </a:ext>
              <a:ext uri="{C183D7F6-B498-43B3-948B-1728B52AA6E4}">
                <adec:decorative xmlns:adec="http://schemas.microsoft.com/office/drawing/2017/decorative" val="1"/>
              </a:ext>
            </a:extLst>
          </p:cNvPr>
          <p:cNvSpPr/>
          <p:nvPr/>
        </p:nvSpPr>
        <p:spPr>
          <a:xfrm rot="10310890">
            <a:off x="4164007" y="3712090"/>
            <a:ext cx="1387978" cy="1580489"/>
          </a:xfrm>
          <a:prstGeom prst="arc">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
        <p:nvSpPr>
          <p:cNvPr id="34" name="Bue 33">
            <a:extLst>
              <a:ext uri="{FF2B5EF4-FFF2-40B4-BE49-F238E27FC236}">
                <a16:creationId xmlns:a16="http://schemas.microsoft.com/office/drawing/2014/main" id="{E8A7BAF5-FAE8-3E17-9FD3-38A0668D2329}"/>
              </a:ext>
              <a:ext uri="{C183D7F6-B498-43B3-948B-1728B52AA6E4}">
                <adec:decorative xmlns:adec="http://schemas.microsoft.com/office/drawing/2017/decorative" val="1"/>
              </a:ext>
            </a:extLst>
          </p:cNvPr>
          <p:cNvSpPr/>
          <p:nvPr/>
        </p:nvSpPr>
        <p:spPr>
          <a:xfrm rot="5400000">
            <a:off x="6589321" y="3780153"/>
            <a:ext cx="1387978" cy="1580489"/>
          </a:xfrm>
          <a:prstGeom prst="arc">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noProof="0" dirty="0"/>
          </a:p>
        </p:txBody>
      </p:sp>
    </p:spTree>
    <p:extLst>
      <p:ext uri="{BB962C8B-B14F-4D97-AF65-F5344CB8AC3E}">
        <p14:creationId xmlns:p14="http://schemas.microsoft.com/office/powerpoint/2010/main" val="830393074"/>
      </p:ext>
    </p:extLst>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15">
            <a:extLst>
              <a:ext uri="{FF2B5EF4-FFF2-40B4-BE49-F238E27FC236}">
                <a16:creationId xmlns:a16="http://schemas.microsoft.com/office/drawing/2014/main" id="{E5ACBBE0-B1A5-F707-27BB-2F4C373D9217}"/>
              </a:ext>
              <a:ext uri="{C183D7F6-B498-43B3-948B-1728B52AA6E4}">
                <adec:decorative xmlns:adec="http://schemas.microsoft.com/office/drawing/2017/decorative" val="1"/>
              </a:ext>
            </a:extLst>
          </p:cNvPr>
          <p:cNvSpPr/>
          <p:nvPr/>
        </p:nvSpPr>
        <p:spPr>
          <a:xfrm>
            <a:off x="0" y="0"/>
            <a:ext cx="3906684" cy="6858000"/>
          </a:xfrm>
          <a:prstGeom prst="rect">
            <a:avLst/>
          </a:prstGeom>
          <a:solidFill>
            <a:schemeClr val="accent2">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grpSp>
        <p:nvGrpSpPr>
          <p:cNvPr id="4" name="Group 16">
            <a:extLst>
              <a:ext uri="{FF2B5EF4-FFF2-40B4-BE49-F238E27FC236}">
                <a16:creationId xmlns:a16="http://schemas.microsoft.com/office/drawing/2014/main" id="{F666E22E-1B3C-5EC5-02CE-2111992A80AB}"/>
              </a:ext>
              <a:ext uri="{C183D7F6-B498-43B3-948B-1728B52AA6E4}">
                <adec:decorative xmlns:adec="http://schemas.microsoft.com/office/drawing/2017/decorative" val="1"/>
              </a:ext>
            </a:extLst>
          </p:cNvPr>
          <p:cNvGrpSpPr/>
          <p:nvPr/>
        </p:nvGrpSpPr>
        <p:grpSpPr>
          <a:xfrm>
            <a:off x="578524" y="2107082"/>
            <a:ext cx="2749633" cy="0"/>
            <a:chOff x="432619" y="2494844"/>
            <a:chExt cx="2062225" cy="0"/>
          </a:xfrm>
        </p:grpSpPr>
        <p:cxnSp>
          <p:nvCxnSpPr>
            <p:cNvPr id="5" name="Straight Connector 17">
              <a:extLst>
                <a:ext uri="{FF2B5EF4-FFF2-40B4-BE49-F238E27FC236}">
                  <a16:creationId xmlns:a16="http://schemas.microsoft.com/office/drawing/2014/main" id="{87955F49-B6FB-9684-7E9E-7021BAB09218}"/>
                </a:ext>
              </a:extLst>
            </p:cNvPr>
            <p:cNvCxnSpPr/>
            <p:nvPr/>
          </p:nvCxnSpPr>
          <p:spPr>
            <a:xfrm>
              <a:off x="432619" y="2494844"/>
              <a:ext cx="481781" cy="0"/>
            </a:xfrm>
            <a:prstGeom prst="line">
              <a:avLst/>
            </a:prstGeom>
            <a:ln>
              <a:solidFill>
                <a:schemeClr val="accent2">
                  <a:lumMod val="20000"/>
                  <a:lumOff val="80000"/>
                </a:schemeClr>
              </a:solidFill>
            </a:ln>
            <a:effectLst>
              <a:outerShdw blurRad="114300" dist="20000" dir="5400000" sx="98000" sy="98000" rotWithShape="0">
                <a:srgbClr val="000000">
                  <a:alpha val="18000"/>
                </a:srgbClr>
              </a:outerShdw>
            </a:effectLst>
          </p:spPr>
          <p:style>
            <a:lnRef idx="2">
              <a:schemeClr val="accent3"/>
            </a:lnRef>
            <a:fillRef idx="0">
              <a:schemeClr val="accent3"/>
            </a:fillRef>
            <a:effectRef idx="1">
              <a:schemeClr val="accent3"/>
            </a:effectRef>
            <a:fontRef idx="minor">
              <a:schemeClr val="tx1"/>
            </a:fontRef>
          </p:style>
        </p:cxnSp>
        <p:cxnSp>
          <p:nvCxnSpPr>
            <p:cNvPr id="6" name="Straight Connector 18">
              <a:extLst>
                <a:ext uri="{FF2B5EF4-FFF2-40B4-BE49-F238E27FC236}">
                  <a16:creationId xmlns:a16="http://schemas.microsoft.com/office/drawing/2014/main" id="{266AD764-E3C5-B13B-6BD0-B2694FD97F25}"/>
                </a:ext>
              </a:extLst>
            </p:cNvPr>
            <p:cNvCxnSpPr>
              <a:cxnSpLocks/>
            </p:cNvCxnSpPr>
            <p:nvPr/>
          </p:nvCxnSpPr>
          <p:spPr>
            <a:xfrm>
              <a:off x="914400" y="2494844"/>
              <a:ext cx="1580444" cy="0"/>
            </a:xfrm>
            <a:prstGeom prst="line">
              <a:avLst/>
            </a:prstGeom>
            <a:ln>
              <a:solidFill>
                <a:schemeClr val="accent2">
                  <a:lumMod val="75000"/>
                </a:schemeClr>
              </a:solidFill>
            </a:ln>
            <a:effectLst>
              <a:outerShdw blurRad="114300" dist="20000" dir="5400000" sx="98000" sy="98000" rotWithShape="0">
                <a:srgbClr val="000000">
                  <a:alpha val="18000"/>
                </a:srgbClr>
              </a:outerShdw>
            </a:effectLst>
          </p:spPr>
          <p:style>
            <a:lnRef idx="2">
              <a:schemeClr val="accent3"/>
            </a:lnRef>
            <a:fillRef idx="0">
              <a:schemeClr val="accent3"/>
            </a:fillRef>
            <a:effectRef idx="1">
              <a:schemeClr val="accent3"/>
            </a:effectRef>
            <a:fontRef idx="minor">
              <a:schemeClr val="tx1"/>
            </a:fontRef>
          </p:style>
        </p:cxnSp>
      </p:grpSp>
      <p:sp>
        <p:nvSpPr>
          <p:cNvPr id="14" name="Tittel 1">
            <a:extLst>
              <a:ext uri="{FF2B5EF4-FFF2-40B4-BE49-F238E27FC236}">
                <a16:creationId xmlns:a16="http://schemas.microsoft.com/office/drawing/2014/main" id="{3DB89A44-14DC-3FEC-4BA1-CC3C6F1CA72B}"/>
              </a:ext>
            </a:extLst>
          </p:cNvPr>
          <p:cNvSpPr txBox="1">
            <a:spLocks noGrp="1"/>
          </p:cNvSpPr>
          <p:nvPr>
            <p:ph type="title" idx="4294967295"/>
          </p:nvPr>
        </p:nvSpPr>
        <p:spPr>
          <a:xfrm>
            <a:off x="4547551" y="526196"/>
            <a:ext cx="4162159" cy="4462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09585" rtl="0" eaLnBrk="1" latinLnBrk="0" hangingPunct="1">
              <a:spcBef>
                <a:spcPct val="0"/>
              </a:spcBef>
              <a:buNone/>
              <a:defRPr sz="4800" b="1" i="0" kern="1200">
                <a:solidFill>
                  <a:schemeClr val="tx1"/>
                </a:solidFill>
                <a:latin typeface="Arial"/>
                <a:ea typeface="+mj-ea"/>
                <a:cs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dirty="0">
                <a:ln>
                  <a:noFill/>
                </a:ln>
                <a:solidFill>
                  <a:schemeClr val="tx2"/>
                </a:solidFill>
                <a:effectLst/>
                <a:uLnTx/>
                <a:uFillTx/>
                <a:latin typeface="+mn-lt"/>
                <a:ea typeface="+mn-ea"/>
                <a:cs typeface="+mn-cs"/>
              </a:rPr>
              <a:t>Chart example</a:t>
            </a:r>
          </a:p>
        </p:txBody>
      </p:sp>
      <p:sp>
        <p:nvSpPr>
          <p:cNvPr id="7" name="TextBox 19">
            <a:extLst>
              <a:ext uri="{FF2B5EF4-FFF2-40B4-BE49-F238E27FC236}">
                <a16:creationId xmlns:a16="http://schemas.microsoft.com/office/drawing/2014/main" id="{4783E313-A519-A1B5-FAC6-4A882AEE42D0}"/>
              </a:ext>
            </a:extLst>
          </p:cNvPr>
          <p:cNvSpPr txBox="1"/>
          <p:nvPr/>
        </p:nvSpPr>
        <p:spPr>
          <a:xfrm>
            <a:off x="548079" y="300728"/>
            <a:ext cx="2428447" cy="1231106"/>
          </a:xfrm>
          <a:prstGeom prst="rect">
            <a:avLst/>
          </a:prstGeom>
          <a:noFill/>
        </p:spPr>
        <p:txBody>
          <a:bodyPr wrap="square" rtlCol="0">
            <a:spAutoFit/>
          </a:bodyPr>
          <a:lstStyle/>
          <a:p>
            <a:r>
              <a:rPr lang="en-GB" sz="6000" noProof="0" dirty="0">
                <a:solidFill>
                  <a:schemeClr val="accent2">
                    <a:lumMod val="20000"/>
                    <a:lumOff val="80000"/>
                  </a:schemeClr>
                </a:solidFill>
                <a:latin typeface="Arial" panose="020B0604020202020204" pitchFamily="34" charset="0"/>
                <a:cs typeface="Arial" panose="020B0604020202020204" pitchFamily="34" charset="0"/>
              </a:rPr>
              <a:t>43</a:t>
            </a:r>
            <a:r>
              <a:rPr lang="en-GB" sz="3000" noProof="0" dirty="0">
                <a:solidFill>
                  <a:schemeClr val="accent2">
                    <a:lumMod val="20000"/>
                    <a:lumOff val="80000"/>
                  </a:schemeClr>
                </a:solidFill>
                <a:latin typeface="Arial" panose="020B0604020202020204" pitchFamily="34" charset="0"/>
                <a:cs typeface="Arial" panose="020B0604020202020204" pitchFamily="34" charset="0"/>
              </a:rPr>
              <a:t>%</a:t>
            </a:r>
          </a:p>
          <a:p>
            <a:r>
              <a:rPr lang="en-GB" sz="1400" noProof="0" dirty="0">
                <a:solidFill>
                  <a:schemeClr val="accent2">
                    <a:lumMod val="20000"/>
                    <a:lumOff val="80000"/>
                  </a:schemeClr>
                </a:solidFill>
                <a:latin typeface="Arial" panose="020B0604020202020204" pitchFamily="34" charset="0"/>
                <a:cs typeface="Arial" panose="020B0604020202020204" pitchFamily="34" charset="0"/>
              </a:rPr>
              <a:t>LOREM IPSUM</a:t>
            </a:r>
          </a:p>
        </p:txBody>
      </p:sp>
      <p:sp>
        <p:nvSpPr>
          <p:cNvPr id="11" name="TextBox 23">
            <a:extLst>
              <a:ext uri="{FF2B5EF4-FFF2-40B4-BE49-F238E27FC236}">
                <a16:creationId xmlns:a16="http://schemas.microsoft.com/office/drawing/2014/main" id="{54423497-E6B0-C1FA-3265-0A2849D7AAC9}"/>
              </a:ext>
            </a:extLst>
          </p:cNvPr>
          <p:cNvSpPr txBox="1"/>
          <p:nvPr/>
        </p:nvSpPr>
        <p:spPr>
          <a:xfrm>
            <a:off x="578524" y="2515608"/>
            <a:ext cx="2428447" cy="1231106"/>
          </a:xfrm>
          <a:prstGeom prst="rect">
            <a:avLst/>
          </a:prstGeom>
          <a:noFill/>
        </p:spPr>
        <p:txBody>
          <a:bodyPr wrap="square" rtlCol="0">
            <a:spAutoFit/>
          </a:bodyPr>
          <a:lstStyle/>
          <a:p>
            <a:r>
              <a:rPr lang="en-GB" sz="6000" noProof="0" dirty="0">
                <a:solidFill>
                  <a:schemeClr val="accent2">
                    <a:lumMod val="20000"/>
                    <a:lumOff val="80000"/>
                  </a:schemeClr>
                </a:solidFill>
                <a:latin typeface="Arial" panose="020B0604020202020204" pitchFamily="34" charset="0"/>
                <a:cs typeface="Arial" panose="020B0604020202020204" pitchFamily="34" charset="0"/>
              </a:rPr>
              <a:t>79</a:t>
            </a:r>
            <a:r>
              <a:rPr lang="en-GB" sz="3000" noProof="0" dirty="0">
                <a:solidFill>
                  <a:schemeClr val="accent2">
                    <a:lumMod val="20000"/>
                    <a:lumOff val="80000"/>
                  </a:schemeClr>
                </a:solidFill>
                <a:latin typeface="Arial" panose="020B0604020202020204" pitchFamily="34" charset="0"/>
                <a:cs typeface="Arial" panose="020B0604020202020204" pitchFamily="34" charset="0"/>
              </a:rPr>
              <a:t>%</a:t>
            </a:r>
          </a:p>
          <a:p>
            <a:r>
              <a:rPr lang="en-GB" sz="1400" noProof="0" dirty="0">
                <a:solidFill>
                  <a:schemeClr val="accent2">
                    <a:lumMod val="20000"/>
                    <a:lumOff val="80000"/>
                  </a:schemeClr>
                </a:solidFill>
                <a:latin typeface="Arial" panose="020B0604020202020204" pitchFamily="34" charset="0"/>
                <a:cs typeface="Arial" panose="020B0604020202020204" pitchFamily="34" charset="0"/>
              </a:rPr>
              <a:t>LOREM IPSUM</a:t>
            </a:r>
          </a:p>
        </p:txBody>
      </p:sp>
      <p:sp>
        <p:nvSpPr>
          <p:cNvPr id="12" name="TextBox 24">
            <a:extLst>
              <a:ext uri="{FF2B5EF4-FFF2-40B4-BE49-F238E27FC236}">
                <a16:creationId xmlns:a16="http://schemas.microsoft.com/office/drawing/2014/main" id="{C9314206-0431-F252-D0BB-E3E2666B4ADA}"/>
              </a:ext>
            </a:extLst>
          </p:cNvPr>
          <p:cNvSpPr txBox="1"/>
          <p:nvPr/>
        </p:nvSpPr>
        <p:spPr>
          <a:xfrm>
            <a:off x="548079" y="4706091"/>
            <a:ext cx="2428447" cy="1231106"/>
          </a:xfrm>
          <a:prstGeom prst="rect">
            <a:avLst/>
          </a:prstGeom>
          <a:noFill/>
        </p:spPr>
        <p:txBody>
          <a:bodyPr wrap="square" rtlCol="0">
            <a:spAutoFit/>
          </a:bodyPr>
          <a:lstStyle/>
          <a:p>
            <a:r>
              <a:rPr lang="en-GB" sz="6000" noProof="0" dirty="0">
                <a:solidFill>
                  <a:schemeClr val="accent2">
                    <a:lumMod val="20000"/>
                    <a:lumOff val="80000"/>
                  </a:schemeClr>
                </a:solidFill>
                <a:latin typeface="Arial" panose="020B0604020202020204" pitchFamily="34" charset="0"/>
                <a:cs typeface="Arial" panose="020B0604020202020204" pitchFamily="34" charset="0"/>
              </a:rPr>
              <a:t>52</a:t>
            </a:r>
            <a:r>
              <a:rPr lang="en-GB" sz="3000" noProof="0" dirty="0">
                <a:solidFill>
                  <a:schemeClr val="accent2">
                    <a:lumMod val="20000"/>
                    <a:lumOff val="80000"/>
                  </a:schemeClr>
                </a:solidFill>
                <a:latin typeface="Arial" panose="020B0604020202020204" pitchFamily="34" charset="0"/>
                <a:cs typeface="Arial" panose="020B0604020202020204" pitchFamily="34" charset="0"/>
              </a:rPr>
              <a:t>%</a:t>
            </a:r>
          </a:p>
          <a:p>
            <a:r>
              <a:rPr lang="en-GB" sz="1400" noProof="0" dirty="0">
                <a:solidFill>
                  <a:schemeClr val="accent2">
                    <a:lumMod val="20000"/>
                    <a:lumOff val="80000"/>
                  </a:schemeClr>
                </a:solidFill>
                <a:latin typeface="Arial" panose="020B0604020202020204" pitchFamily="34" charset="0"/>
                <a:cs typeface="Arial" panose="020B0604020202020204" pitchFamily="34" charset="0"/>
              </a:rPr>
              <a:t>LOREM IPSUM</a:t>
            </a:r>
          </a:p>
        </p:txBody>
      </p:sp>
      <p:graphicFrame>
        <p:nvGraphicFramePr>
          <p:cNvPr id="2" name="Content Placeholder 3" descr="Chart used as an exaplme in this template.">
            <a:extLst>
              <a:ext uri="{FF2B5EF4-FFF2-40B4-BE49-F238E27FC236}">
                <a16:creationId xmlns:a16="http://schemas.microsoft.com/office/drawing/2014/main" id="{BA00FCBD-E072-1729-5AE3-74C62ADF6503}"/>
              </a:ext>
            </a:extLst>
          </p:cNvPr>
          <p:cNvGraphicFramePr>
            <a:graphicFrameLocks/>
          </p:cNvGraphicFramePr>
          <p:nvPr>
            <p:extLst>
              <p:ext uri="{D42A27DB-BD31-4B8C-83A1-F6EECF244321}">
                <p14:modId xmlns:p14="http://schemas.microsoft.com/office/powerpoint/2010/main" val="2926845417"/>
              </p:ext>
            </p:extLst>
          </p:nvPr>
        </p:nvGraphicFramePr>
        <p:xfrm>
          <a:off x="4547551" y="1176450"/>
          <a:ext cx="7370717" cy="4819651"/>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20">
            <a:extLst>
              <a:ext uri="{FF2B5EF4-FFF2-40B4-BE49-F238E27FC236}">
                <a16:creationId xmlns:a16="http://schemas.microsoft.com/office/drawing/2014/main" id="{3E19D437-9CC7-C8D9-8F38-85208D0E4B49}"/>
              </a:ext>
              <a:ext uri="{C183D7F6-B498-43B3-948B-1728B52AA6E4}">
                <adec:decorative xmlns:adec="http://schemas.microsoft.com/office/drawing/2017/decorative" val="1"/>
              </a:ext>
            </a:extLst>
          </p:cNvPr>
          <p:cNvGrpSpPr/>
          <p:nvPr/>
        </p:nvGrpSpPr>
        <p:grpSpPr>
          <a:xfrm>
            <a:off x="608970" y="4310346"/>
            <a:ext cx="2749633" cy="0"/>
            <a:chOff x="432619" y="2494844"/>
            <a:chExt cx="2062225" cy="0"/>
          </a:xfrm>
        </p:grpSpPr>
        <p:cxnSp>
          <p:nvCxnSpPr>
            <p:cNvPr id="9" name="Straight Connector 21">
              <a:extLst>
                <a:ext uri="{FF2B5EF4-FFF2-40B4-BE49-F238E27FC236}">
                  <a16:creationId xmlns:a16="http://schemas.microsoft.com/office/drawing/2014/main" id="{28977EC3-3FA5-01E6-6D17-CDBA769BD705}"/>
                </a:ext>
              </a:extLst>
            </p:cNvPr>
            <p:cNvCxnSpPr/>
            <p:nvPr/>
          </p:nvCxnSpPr>
          <p:spPr>
            <a:xfrm>
              <a:off x="432619" y="2494844"/>
              <a:ext cx="481781" cy="0"/>
            </a:xfrm>
            <a:prstGeom prst="line">
              <a:avLst/>
            </a:prstGeom>
            <a:ln>
              <a:solidFill>
                <a:schemeClr val="accent2">
                  <a:lumMod val="20000"/>
                  <a:lumOff val="80000"/>
                </a:schemeClr>
              </a:solidFill>
            </a:ln>
            <a:effectLst>
              <a:outerShdw blurRad="114300" dist="20000" dir="5400000" sx="98000" sy="98000" rotWithShape="0">
                <a:srgbClr val="000000">
                  <a:alpha val="18000"/>
                </a:srgbClr>
              </a:outerShdw>
            </a:effectLst>
          </p:spPr>
          <p:style>
            <a:lnRef idx="2">
              <a:schemeClr val="accent3"/>
            </a:lnRef>
            <a:fillRef idx="0">
              <a:schemeClr val="accent3"/>
            </a:fillRef>
            <a:effectRef idx="1">
              <a:schemeClr val="accent3"/>
            </a:effectRef>
            <a:fontRef idx="minor">
              <a:schemeClr val="tx1"/>
            </a:fontRef>
          </p:style>
        </p:cxnSp>
        <p:cxnSp>
          <p:nvCxnSpPr>
            <p:cNvPr id="10" name="Straight Connector 22">
              <a:extLst>
                <a:ext uri="{FF2B5EF4-FFF2-40B4-BE49-F238E27FC236}">
                  <a16:creationId xmlns:a16="http://schemas.microsoft.com/office/drawing/2014/main" id="{44B2C70F-7134-D492-8ECA-75845FE7A667}"/>
                </a:ext>
              </a:extLst>
            </p:cNvPr>
            <p:cNvCxnSpPr>
              <a:cxnSpLocks/>
            </p:cNvCxnSpPr>
            <p:nvPr/>
          </p:nvCxnSpPr>
          <p:spPr>
            <a:xfrm>
              <a:off x="914400" y="2494844"/>
              <a:ext cx="1580444" cy="0"/>
            </a:xfrm>
            <a:prstGeom prst="line">
              <a:avLst/>
            </a:prstGeom>
            <a:ln>
              <a:solidFill>
                <a:schemeClr val="accent2">
                  <a:lumMod val="75000"/>
                </a:schemeClr>
              </a:solidFill>
            </a:ln>
            <a:effectLst>
              <a:outerShdw blurRad="114300" dist="20000" dir="5400000" sx="98000" sy="98000" rotWithShape="0">
                <a:srgbClr val="000000">
                  <a:alpha val="18000"/>
                </a:srgbClr>
              </a:outerShdw>
            </a:effectLst>
          </p:spPr>
          <p:style>
            <a:lnRef idx="2">
              <a:schemeClr val="accent3"/>
            </a:lnRef>
            <a:fillRef idx="0">
              <a:schemeClr val="accent3"/>
            </a:fillRef>
            <a:effectRef idx="1">
              <a:schemeClr val="accent3"/>
            </a:effectRef>
            <a:fontRef idx="minor">
              <a:schemeClr val="tx1"/>
            </a:fontRef>
          </p:style>
        </p:cxnSp>
      </p:grpSp>
      <p:sp>
        <p:nvSpPr>
          <p:cNvPr id="13" name="Rectangle 25">
            <a:extLst>
              <a:ext uri="{FF2B5EF4-FFF2-40B4-BE49-F238E27FC236}">
                <a16:creationId xmlns:a16="http://schemas.microsoft.com/office/drawing/2014/main" id="{BDCA7C63-8489-8130-2D1D-20A2F60C4E4C}"/>
              </a:ext>
              <a:ext uri="{C183D7F6-B498-43B3-948B-1728B52AA6E4}">
                <adec:decorative xmlns:adec="http://schemas.microsoft.com/office/drawing/2017/decorative" val="1"/>
              </a:ext>
            </a:extLst>
          </p:cNvPr>
          <p:cNvSpPr/>
          <p:nvPr/>
        </p:nvSpPr>
        <p:spPr>
          <a:xfrm>
            <a:off x="-1" y="0"/>
            <a:ext cx="150948" cy="6858000"/>
          </a:xfrm>
          <a:prstGeom prst="rect">
            <a:avLst/>
          </a:prstGeom>
          <a:solidFill>
            <a:schemeClr val="tx2"/>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Tree>
    <p:extLst>
      <p:ext uri="{BB962C8B-B14F-4D97-AF65-F5344CB8AC3E}">
        <p14:creationId xmlns:p14="http://schemas.microsoft.com/office/powerpoint/2010/main" val="1545986729"/>
      </p:ext>
    </p:extLst>
  </p:cSld>
  <p:clrMapOvr>
    <a:masterClrMapping/>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227A9412-2BB0-B19E-CAC9-2E83AEAAA8BA}"/>
              </a:ext>
              <a:ext uri="{C183D7F6-B498-43B3-948B-1728B52AA6E4}">
                <adec:decorative xmlns:adec="http://schemas.microsoft.com/office/drawing/2017/decorative" val="1"/>
              </a:ext>
            </a:extLst>
          </p:cNvPr>
          <p:cNvSpPr/>
          <p:nvPr/>
        </p:nvSpPr>
        <p:spPr>
          <a:xfrm>
            <a:off x="0" y="-1"/>
            <a:ext cx="2438400" cy="6858001"/>
          </a:xfrm>
          <a:prstGeom prst="rect">
            <a:avLst/>
          </a:prstGeom>
          <a:solidFill>
            <a:schemeClr val="accent6">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3" name="Rectangle 17">
            <a:extLst>
              <a:ext uri="{FF2B5EF4-FFF2-40B4-BE49-F238E27FC236}">
                <a16:creationId xmlns:a16="http://schemas.microsoft.com/office/drawing/2014/main" id="{775FA663-A35E-8223-ECB7-C77288989E15}"/>
              </a:ext>
              <a:ext uri="{C183D7F6-B498-43B3-948B-1728B52AA6E4}">
                <adec:decorative xmlns:adec="http://schemas.microsoft.com/office/drawing/2017/decorative" val="1"/>
              </a:ext>
            </a:extLst>
          </p:cNvPr>
          <p:cNvSpPr/>
          <p:nvPr/>
        </p:nvSpPr>
        <p:spPr>
          <a:xfrm>
            <a:off x="2438400" y="-1"/>
            <a:ext cx="2438400" cy="6858001"/>
          </a:xfrm>
          <a:prstGeom prst="rect">
            <a:avLst/>
          </a:prstGeom>
          <a:solidFill>
            <a:schemeClr val="accent6">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4" name="Rectangle 18">
            <a:extLst>
              <a:ext uri="{FF2B5EF4-FFF2-40B4-BE49-F238E27FC236}">
                <a16:creationId xmlns:a16="http://schemas.microsoft.com/office/drawing/2014/main" id="{4E8F22A3-D6B2-777E-D19D-1309A3FD093F}"/>
              </a:ext>
              <a:ext uri="{C183D7F6-B498-43B3-948B-1728B52AA6E4}">
                <adec:decorative xmlns:adec="http://schemas.microsoft.com/office/drawing/2017/decorative" val="1"/>
              </a:ext>
            </a:extLst>
          </p:cNvPr>
          <p:cNvSpPr/>
          <p:nvPr/>
        </p:nvSpPr>
        <p:spPr>
          <a:xfrm>
            <a:off x="4876800" y="-1"/>
            <a:ext cx="2438400" cy="6858001"/>
          </a:xfrm>
          <a:prstGeom prst="rect">
            <a:avLst/>
          </a:prstGeom>
          <a:solidFill>
            <a:schemeClr val="accent6">
              <a:lumMod val="40000"/>
              <a:lumOff val="6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5" name="Rectangle 19">
            <a:extLst>
              <a:ext uri="{FF2B5EF4-FFF2-40B4-BE49-F238E27FC236}">
                <a16:creationId xmlns:a16="http://schemas.microsoft.com/office/drawing/2014/main" id="{5E8B397E-B83F-00E8-65A2-4A8C557C7CDA}"/>
              </a:ext>
              <a:ext uri="{C183D7F6-B498-43B3-948B-1728B52AA6E4}">
                <adec:decorative xmlns:adec="http://schemas.microsoft.com/office/drawing/2017/decorative" val="1"/>
              </a:ext>
            </a:extLst>
          </p:cNvPr>
          <p:cNvSpPr/>
          <p:nvPr/>
        </p:nvSpPr>
        <p:spPr>
          <a:xfrm>
            <a:off x="7315200" y="-1"/>
            <a:ext cx="2438400" cy="6858001"/>
          </a:xfrm>
          <a:prstGeom prst="rect">
            <a:avLst/>
          </a:prstGeom>
          <a:solidFill>
            <a:schemeClr val="accent6">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6" name="Rectangle 20">
            <a:extLst>
              <a:ext uri="{FF2B5EF4-FFF2-40B4-BE49-F238E27FC236}">
                <a16:creationId xmlns:a16="http://schemas.microsoft.com/office/drawing/2014/main" id="{CCBAB8DA-3E34-335B-776B-B0CE7B2E79EE}"/>
              </a:ext>
              <a:ext uri="{C183D7F6-B498-43B3-948B-1728B52AA6E4}">
                <adec:decorative xmlns:adec="http://schemas.microsoft.com/office/drawing/2017/decorative" val="1"/>
              </a:ext>
            </a:extLst>
          </p:cNvPr>
          <p:cNvSpPr/>
          <p:nvPr/>
        </p:nvSpPr>
        <p:spPr>
          <a:xfrm>
            <a:off x="9753600" y="-1"/>
            <a:ext cx="2438400" cy="6858001"/>
          </a:xfrm>
          <a:prstGeom prst="rect">
            <a:avLst/>
          </a:prstGeom>
          <a:solidFill>
            <a:schemeClr val="accent6">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7" name="Rectangle 21">
            <a:extLst>
              <a:ext uri="{FF2B5EF4-FFF2-40B4-BE49-F238E27FC236}">
                <a16:creationId xmlns:a16="http://schemas.microsoft.com/office/drawing/2014/main" id="{C779E2D8-4588-2AAA-A442-1C3DBD4F23F4}"/>
              </a:ext>
              <a:ext uri="{C183D7F6-B498-43B3-948B-1728B52AA6E4}">
                <adec:decorative xmlns:adec="http://schemas.microsoft.com/office/drawing/2017/decorative" val="1"/>
              </a:ext>
            </a:extLst>
          </p:cNvPr>
          <p:cNvSpPr/>
          <p:nvPr/>
        </p:nvSpPr>
        <p:spPr>
          <a:xfrm>
            <a:off x="489959" y="3590728"/>
            <a:ext cx="1481271" cy="60959"/>
          </a:xfrm>
          <a:prstGeom prst="rect">
            <a:avLst/>
          </a:prstGeom>
          <a:solidFill>
            <a:schemeClr val="bg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8" name="Rectangle 22">
            <a:extLst>
              <a:ext uri="{FF2B5EF4-FFF2-40B4-BE49-F238E27FC236}">
                <a16:creationId xmlns:a16="http://schemas.microsoft.com/office/drawing/2014/main" id="{5D61C180-8E17-20DB-9F70-823A32BA9AAC}"/>
              </a:ext>
              <a:ext uri="{C183D7F6-B498-43B3-948B-1728B52AA6E4}">
                <adec:decorative xmlns:adec="http://schemas.microsoft.com/office/drawing/2017/decorative" val="1"/>
              </a:ext>
            </a:extLst>
          </p:cNvPr>
          <p:cNvSpPr/>
          <p:nvPr/>
        </p:nvSpPr>
        <p:spPr>
          <a:xfrm>
            <a:off x="2905571" y="3590727"/>
            <a:ext cx="1481271" cy="60959"/>
          </a:xfrm>
          <a:prstGeom prst="rect">
            <a:avLst/>
          </a:prstGeom>
          <a:solidFill>
            <a:schemeClr val="bg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9" name="Rectangle 23">
            <a:extLst>
              <a:ext uri="{FF2B5EF4-FFF2-40B4-BE49-F238E27FC236}">
                <a16:creationId xmlns:a16="http://schemas.microsoft.com/office/drawing/2014/main" id="{81138CC2-EF2F-455C-412B-69B132193288}"/>
              </a:ext>
              <a:ext uri="{C183D7F6-B498-43B3-948B-1728B52AA6E4}">
                <adec:decorative xmlns:adec="http://schemas.microsoft.com/office/drawing/2017/decorative" val="1"/>
              </a:ext>
            </a:extLst>
          </p:cNvPr>
          <p:cNvSpPr/>
          <p:nvPr/>
        </p:nvSpPr>
        <p:spPr>
          <a:xfrm>
            <a:off x="5343971" y="3590726"/>
            <a:ext cx="1481271" cy="60959"/>
          </a:xfrm>
          <a:prstGeom prst="rect">
            <a:avLst/>
          </a:prstGeom>
          <a:solidFill>
            <a:schemeClr val="accent6">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0" name="Rectangle 24">
            <a:extLst>
              <a:ext uri="{FF2B5EF4-FFF2-40B4-BE49-F238E27FC236}">
                <a16:creationId xmlns:a16="http://schemas.microsoft.com/office/drawing/2014/main" id="{A0B31318-0F4D-C8BA-8E55-4E3BD4997EA8}"/>
              </a:ext>
              <a:ext uri="{C183D7F6-B498-43B3-948B-1728B52AA6E4}">
                <adec:decorative xmlns:adec="http://schemas.microsoft.com/office/drawing/2017/decorative" val="1"/>
              </a:ext>
            </a:extLst>
          </p:cNvPr>
          <p:cNvSpPr/>
          <p:nvPr/>
        </p:nvSpPr>
        <p:spPr>
          <a:xfrm>
            <a:off x="7782371" y="3590724"/>
            <a:ext cx="1481271" cy="60959"/>
          </a:xfrm>
          <a:prstGeom prst="rect">
            <a:avLst/>
          </a:prstGeom>
          <a:solidFill>
            <a:schemeClr val="bg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1" name="Rectangle 25">
            <a:extLst>
              <a:ext uri="{FF2B5EF4-FFF2-40B4-BE49-F238E27FC236}">
                <a16:creationId xmlns:a16="http://schemas.microsoft.com/office/drawing/2014/main" id="{E9A7CB64-DDAF-7780-91ED-2782B89CF698}"/>
              </a:ext>
              <a:ext uri="{C183D7F6-B498-43B3-948B-1728B52AA6E4}">
                <adec:decorative xmlns:adec="http://schemas.microsoft.com/office/drawing/2017/decorative" val="1"/>
              </a:ext>
            </a:extLst>
          </p:cNvPr>
          <p:cNvSpPr/>
          <p:nvPr/>
        </p:nvSpPr>
        <p:spPr>
          <a:xfrm>
            <a:off x="10220771" y="3590723"/>
            <a:ext cx="1481271" cy="60959"/>
          </a:xfrm>
          <a:prstGeom prst="rect">
            <a:avLst/>
          </a:prstGeom>
          <a:solidFill>
            <a:schemeClr val="bg1"/>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27" name="Alternative Process 19">
            <a:extLst>
              <a:ext uri="{FF2B5EF4-FFF2-40B4-BE49-F238E27FC236}">
                <a16:creationId xmlns:a16="http://schemas.microsoft.com/office/drawing/2014/main" id="{AA825E8C-E082-B7D3-5699-81603E1F0DD2}"/>
              </a:ext>
            </a:extLst>
          </p:cNvPr>
          <p:cNvSpPr>
            <a:spLocks noGrp="1"/>
          </p:cNvSpPr>
          <p:nvPr>
            <p:ph type="title" idx="4294967295"/>
          </p:nvPr>
        </p:nvSpPr>
        <p:spPr>
          <a:xfrm>
            <a:off x="4342483" y="225803"/>
            <a:ext cx="3448505" cy="495885"/>
          </a:xfrm>
          <a:prstGeom prst="flowChartAlternateProcess">
            <a:avLst/>
          </a:prstGeom>
          <a:solidFill>
            <a:schemeClr val="accent6">
              <a:lumMod val="50000"/>
            </a:schemeClr>
          </a:solidFill>
          <a:ln w="19050" cap="flat" cmpd="sng" algn="ctr">
            <a:solidFill>
              <a:schemeClr val="bg1"/>
            </a:solidFill>
            <a:prstDash val="solid"/>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solidFill>
                <a:effectLst/>
                <a:uLnTx/>
                <a:uFillTx/>
                <a:latin typeface="+mn-lt"/>
                <a:ea typeface="+mn-ea"/>
                <a:cs typeface="+mn-cs"/>
              </a:rPr>
              <a:t>Layout example with graphics</a:t>
            </a:r>
          </a:p>
        </p:txBody>
      </p:sp>
      <p:pic>
        <p:nvPicPr>
          <p:cNvPr id="22" name="Graphic 38" descr="Bar graph with upward trend">
            <a:extLst>
              <a:ext uri="{FF2B5EF4-FFF2-40B4-BE49-F238E27FC236}">
                <a16:creationId xmlns:a16="http://schemas.microsoft.com/office/drawing/2014/main" id="{ACE9BA72-2DC6-C0D1-087E-C3BF01E563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8207" y="919734"/>
            <a:ext cx="1219200" cy="1219200"/>
          </a:xfrm>
          <a:prstGeom prst="rect">
            <a:avLst/>
          </a:prstGeom>
        </p:spPr>
      </p:pic>
      <p:sp>
        <p:nvSpPr>
          <p:cNvPr id="12" name="Subtitle 2">
            <a:extLst>
              <a:ext uri="{FF2B5EF4-FFF2-40B4-BE49-F238E27FC236}">
                <a16:creationId xmlns:a16="http://schemas.microsoft.com/office/drawing/2014/main" id="{5A4462BA-4A86-9670-0EE0-361399B17C70}"/>
              </a:ext>
            </a:extLst>
          </p:cNvPr>
          <p:cNvSpPr txBox="1">
            <a:spLocks/>
          </p:cNvSpPr>
          <p:nvPr/>
        </p:nvSpPr>
        <p:spPr>
          <a:xfrm>
            <a:off x="1" y="2490215"/>
            <a:ext cx="2438400" cy="9387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t>LOREM</a:t>
            </a:r>
          </a:p>
          <a:p>
            <a:pPr marL="0" indent="0" algn="ctr">
              <a:buNone/>
            </a:pPr>
            <a:r>
              <a:rPr lang="en-GB" sz="1600" noProof="0" dirty="0"/>
              <a:t>Lorem ipsum</a:t>
            </a:r>
          </a:p>
        </p:txBody>
      </p:sp>
      <p:sp>
        <p:nvSpPr>
          <p:cNvPr id="17" name="Subtitle 2">
            <a:extLst>
              <a:ext uri="{FF2B5EF4-FFF2-40B4-BE49-F238E27FC236}">
                <a16:creationId xmlns:a16="http://schemas.microsoft.com/office/drawing/2014/main" id="{506D0E59-F02B-D911-85AF-FCFF6E8D3A36}"/>
              </a:ext>
            </a:extLst>
          </p:cNvPr>
          <p:cNvSpPr txBox="1">
            <a:spLocks/>
          </p:cNvSpPr>
          <p:nvPr/>
        </p:nvSpPr>
        <p:spPr>
          <a:xfrm>
            <a:off x="1" y="4668920"/>
            <a:ext cx="2438400" cy="122584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t>LOREM</a:t>
            </a:r>
          </a:p>
          <a:p>
            <a:pPr marL="0" indent="0" algn="ctr">
              <a:buNone/>
            </a:pPr>
            <a:r>
              <a:rPr lang="en-GB" sz="1800" noProof="0" dirty="0"/>
              <a:t>Lorem ipsum</a:t>
            </a:r>
            <a:br>
              <a:rPr lang="en-GB" sz="1800" noProof="0" dirty="0"/>
            </a:br>
            <a:r>
              <a:rPr lang="en-GB" sz="1800" noProof="0" dirty="0"/>
              <a:t>lorem ipsum</a:t>
            </a:r>
          </a:p>
        </p:txBody>
      </p:sp>
      <p:pic>
        <p:nvPicPr>
          <p:cNvPr id="23" name="Graphic 40" descr="Binary code">
            <a:extLst>
              <a:ext uri="{FF2B5EF4-FFF2-40B4-BE49-F238E27FC236}">
                <a16:creationId xmlns:a16="http://schemas.microsoft.com/office/drawing/2014/main" id="{918E2E97-0AC4-B5BF-B7F0-3F84D3543C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5212" y="919734"/>
            <a:ext cx="1219200" cy="1219200"/>
          </a:xfrm>
          <a:prstGeom prst="rect">
            <a:avLst/>
          </a:prstGeom>
        </p:spPr>
      </p:pic>
      <p:sp>
        <p:nvSpPr>
          <p:cNvPr id="13" name="Subtitle 2">
            <a:extLst>
              <a:ext uri="{FF2B5EF4-FFF2-40B4-BE49-F238E27FC236}">
                <a16:creationId xmlns:a16="http://schemas.microsoft.com/office/drawing/2014/main" id="{E34132F2-00FB-F8A6-35EF-DFCFE52EB4A3}"/>
              </a:ext>
            </a:extLst>
          </p:cNvPr>
          <p:cNvSpPr txBox="1">
            <a:spLocks/>
          </p:cNvSpPr>
          <p:nvPr/>
        </p:nvSpPr>
        <p:spPr>
          <a:xfrm>
            <a:off x="2427005" y="2490215"/>
            <a:ext cx="2438400" cy="100005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t>LOREM</a:t>
            </a:r>
          </a:p>
          <a:p>
            <a:pPr marL="0" indent="0" algn="ctr">
              <a:buNone/>
            </a:pPr>
            <a:r>
              <a:rPr lang="en-GB" sz="1600" noProof="0" dirty="0"/>
              <a:t>Lorem ipsum</a:t>
            </a:r>
          </a:p>
        </p:txBody>
      </p:sp>
      <p:sp>
        <p:nvSpPr>
          <p:cNvPr id="18" name="Subtitle 2">
            <a:extLst>
              <a:ext uri="{FF2B5EF4-FFF2-40B4-BE49-F238E27FC236}">
                <a16:creationId xmlns:a16="http://schemas.microsoft.com/office/drawing/2014/main" id="{847BE79A-5198-6556-82B9-CBF55D9E9DAE}"/>
              </a:ext>
            </a:extLst>
          </p:cNvPr>
          <p:cNvSpPr txBox="1">
            <a:spLocks/>
          </p:cNvSpPr>
          <p:nvPr/>
        </p:nvSpPr>
        <p:spPr>
          <a:xfrm>
            <a:off x="2427005" y="4668920"/>
            <a:ext cx="2438400" cy="122584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t>LOREM</a:t>
            </a:r>
          </a:p>
          <a:p>
            <a:pPr marL="0" indent="0" algn="ctr">
              <a:buNone/>
            </a:pPr>
            <a:r>
              <a:rPr lang="en-GB" sz="1800" noProof="0" dirty="0"/>
              <a:t>Lorem ipsum</a:t>
            </a:r>
            <a:br>
              <a:rPr lang="en-GB" sz="1800" noProof="0" dirty="0"/>
            </a:br>
            <a:r>
              <a:rPr lang="en-GB" sz="1800" noProof="0" dirty="0"/>
              <a:t>lorem ipsum</a:t>
            </a:r>
          </a:p>
        </p:txBody>
      </p:sp>
      <p:pic>
        <p:nvPicPr>
          <p:cNvPr id="24" name="Graphic 42" descr="Blockchain">
            <a:extLst>
              <a:ext uri="{FF2B5EF4-FFF2-40B4-BE49-F238E27FC236}">
                <a16:creationId xmlns:a16="http://schemas.microsoft.com/office/drawing/2014/main" id="{A84E6436-D6AF-93F9-5C34-A4EC7C7E7C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52217" y="919734"/>
            <a:ext cx="1219200" cy="1219200"/>
          </a:xfrm>
          <a:prstGeom prst="rect">
            <a:avLst/>
          </a:prstGeom>
        </p:spPr>
      </p:pic>
      <p:sp>
        <p:nvSpPr>
          <p:cNvPr id="14" name="Subtitle 2">
            <a:extLst>
              <a:ext uri="{FF2B5EF4-FFF2-40B4-BE49-F238E27FC236}">
                <a16:creationId xmlns:a16="http://schemas.microsoft.com/office/drawing/2014/main" id="{7B2BB1C9-00DA-7BC9-9BC7-D0CFAA9BA3D0}"/>
              </a:ext>
            </a:extLst>
          </p:cNvPr>
          <p:cNvSpPr txBox="1">
            <a:spLocks/>
          </p:cNvSpPr>
          <p:nvPr/>
        </p:nvSpPr>
        <p:spPr>
          <a:xfrm>
            <a:off x="4888195" y="2490215"/>
            <a:ext cx="2438400" cy="9387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solidFill>
                  <a:schemeClr val="accent6">
                    <a:lumMod val="50000"/>
                  </a:schemeClr>
                </a:solidFill>
                <a:latin typeface="Arial" panose="020B0604020202020204" pitchFamily="34" charset="0"/>
                <a:cs typeface="Arial" panose="020B0604020202020204" pitchFamily="34" charset="0"/>
              </a:rPr>
              <a:t>LOREM</a:t>
            </a:r>
          </a:p>
          <a:p>
            <a:pPr marL="0" indent="0" algn="ctr">
              <a:buNone/>
            </a:pPr>
            <a:r>
              <a:rPr lang="en-GB" sz="1600" noProof="0" dirty="0">
                <a:solidFill>
                  <a:schemeClr val="accent6">
                    <a:lumMod val="50000"/>
                  </a:schemeClr>
                </a:solidFill>
              </a:rPr>
              <a:t>Lorem ipsum</a:t>
            </a:r>
          </a:p>
        </p:txBody>
      </p:sp>
      <p:sp>
        <p:nvSpPr>
          <p:cNvPr id="19" name="Subtitle 2">
            <a:extLst>
              <a:ext uri="{FF2B5EF4-FFF2-40B4-BE49-F238E27FC236}">
                <a16:creationId xmlns:a16="http://schemas.microsoft.com/office/drawing/2014/main" id="{A5B45766-7564-7A08-51B5-0F6FFAB0A491}"/>
              </a:ext>
            </a:extLst>
          </p:cNvPr>
          <p:cNvSpPr txBox="1">
            <a:spLocks/>
          </p:cNvSpPr>
          <p:nvPr/>
        </p:nvSpPr>
        <p:spPr>
          <a:xfrm>
            <a:off x="4888195" y="4668920"/>
            <a:ext cx="2438400" cy="122584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solidFill>
                  <a:schemeClr val="accent6">
                    <a:lumMod val="50000"/>
                  </a:schemeClr>
                </a:solidFill>
              </a:rPr>
              <a:t>LOREM</a:t>
            </a:r>
          </a:p>
          <a:p>
            <a:pPr marL="0" indent="0" algn="ctr">
              <a:buNone/>
            </a:pPr>
            <a:r>
              <a:rPr lang="en-GB" sz="1800" noProof="0" dirty="0">
                <a:solidFill>
                  <a:schemeClr val="accent6">
                    <a:lumMod val="50000"/>
                  </a:schemeClr>
                </a:solidFill>
              </a:rPr>
              <a:t>Lorem ipsum</a:t>
            </a:r>
            <a:br>
              <a:rPr lang="en-GB" sz="1800" noProof="0" dirty="0">
                <a:solidFill>
                  <a:schemeClr val="accent6">
                    <a:lumMod val="50000"/>
                  </a:schemeClr>
                </a:solidFill>
              </a:rPr>
            </a:br>
            <a:r>
              <a:rPr lang="en-GB" sz="1800" noProof="0" dirty="0">
                <a:solidFill>
                  <a:schemeClr val="accent6">
                    <a:lumMod val="50000"/>
                  </a:schemeClr>
                </a:solidFill>
              </a:rPr>
              <a:t>lorem ipsum</a:t>
            </a:r>
          </a:p>
        </p:txBody>
      </p:sp>
      <p:pic>
        <p:nvPicPr>
          <p:cNvPr id="25" name="Graphic 44" descr="Books on shelf">
            <a:extLst>
              <a:ext uri="{FF2B5EF4-FFF2-40B4-BE49-F238E27FC236}">
                <a16:creationId xmlns:a16="http://schemas.microsoft.com/office/drawing/2014/main" id="{304CEC25-DFF1-1319-59B7-00F8A7EABB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24801" y="919734"/>
            <a:ext cx="1219200" cy="1219200"/>
          </a:xfrm>
          <a:prstGeom prst="rect">
            <a:avLst/>
          </a:prstGeom>
        </p:spPr>
      </p:pic>
      <p:sp>
        <p:nvSpPr>
          <p:cNvPr id="15" name="Subtitle 2">
            <a:extLst>
              <a:ext uri="{FF2B5EF4-FFF2-40B4-BE49-F238E27FC236}">
                <a16:creationId xmlns:a16="http://schemas.microsoft.com/office/drawing/2014/main" id="{2EA36508-DE53-49A1-C891-B8453BDEB95F}"/>
              </a:ext>
            </a:extLst>
          </p:cNvPr>
          <p:cNvSpPr txBox="1">
            <a:spLocks/>
          </p:cNvSpPr>
          <p:nvPr/>
        </p:nvSpPr>
        <p:spPr>
          <a:xfrm>
            <a:off x="7315199" y="2490215"/>
            <a:ext cx="2438400" cy="9387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t>LOREM</a:t>
            </a:r>
          </a:p>
          <a:p>
            <a:pPr marL="0" indent="0" algn="ctr">
              <a:buNone/>
            </a:pPr>
            <a:r>
              <a:rPr lang="en-GB" sz="1600" noProof="0" dirty="0"/>
              <a:t>Lorem ipsum</a:t>
            </a:r>
          </a:p>
        </p:txBody>
      </p:sp>
      <p:sp>
        <p:nvSpPr>
          <p:cNvPr id="20" name="Subtitle 2">
            <a:extLst>
              <a:ext uri="{FF2B5EF4-FFF2-40B4-BE49-F238E27FC236}">
                <a16:creationId xmlns:a16="http://schemas.microsoft.com/office/drawing/2014/main" id="{9E1C6C19-79D7-6607-F138-49317765FCB1}"/>
              </a:ext>
            </a:extLst>
          </p:cNvPr>
          <p:cNvSpPr txBox="1">
            <a:spLocks/>
          </p:cNvSpPr>
          <p:nvPr/>
        </p:nvSpPr>
        <p:spPr>
          <a:xfrm>
            <a:off x="7315199" y="4668920"/>
            <a:ext cx="2438400" cy="122584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t>LOREM</a:t>
            </a:r>
          </a:p>
          <a:p>
            <a:pPr marL="0" indent="0" algn="ctr">
              <a:buNone/>
            </a:pPr>
            <a:r>
              <a:rPr lang="en-GB" sz="1800" noProof="0" dirty="0"/>
              <a:t>Lorem ipsum</a:t>
            </a:r>
            <a:br>
              <a:rPr lang="en-GB" sz="1800" noProof="0" dirty="0"/>
            </a:br>
            <a:r>
              <a:rPr lang="en-GB" sz="1800" noProof="0" dirty="0"/>
              <a:t>lorem ipsum</a:t>
            </a:r>
          </a:p>
        </p:txBody>
      </p:sp>
      <p:pic>
        <p:nvPicPr>
          <p:cNvPr id="26" name="Graphic 46" descr="Bullseye">
            <a:extLst>
              <a:ext uri="{FF2B5EF4-FFF2-40B4-BE49-F238E27FC236}">
                <a16:creationId xmlns:a16="http://schemas.microsoft.com/office/drawing/2014/main" id="{97E5A031-AA53-CB09-9B37-A542DC89B7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63200" y="916979"/>
            <a:ext cx="1219200" cy="1219200"/>
          </a:xfrm>
          <a:prstGeom prst="rect">
            <a:avLst/>
          </a:prstGeom>
        </p:spPr>
      </p:pic>
      <p:sp>
        <p:nvSpPr>
          <p:cNvPr id="16" name="Subtitle 2">
            <a:extLst>
              <a:ext uri="{FF2B5EF4-FFF2-40B4-BE49-F238E27FC236}">
                <a16:creationId xmlns:a16="http://schemas.microsoft.com/office/drawing/2014/main" id="{52A81040-4708-2ACB-086A-2E85E4A9EA1E}"/>
              </a:ext>
            </a:extLst>
          </p:cNvPr>
          <p:cNvSpPr txBox="1">
            <a:spLocks/>
          </p:cNvSpPr>
          <p:nvPr/>
        </p:nvSpPr>
        <p:spPr>
          <a:xfrm>
            <a:off x="9730812" y="2490215"/>
            <a:ext cx="2438400" cy="9387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t>LOREM</a:t>
            </a:r>
          </a:p>
          <a:p>
            <a:pPr marL="0" indent="0" algn="ctr">
              <a:buNone/>
            </a:pPr>
            <a:r>
              <a:rPr lang="en-GB" sz="1600" noProof="0" dirty="0"/>
              <a:t>Lorem ipsum</a:t>
            </a:r>
          </a:p>
        </p:txBody>
      </p:sp>
      <p:sp>
        <p:nvSpPr>
          <p:cNvPr id="21" name="Subtitle 2">
            <a:extLst>
              <a:ext uri="{FF2B5EF4-FFF2-40B4-BE49-F238E27FC236}">
                <a16:creationId xmlns:a16="http://schemas.microsoft.com/office/drawing/2014/main" id="{E25AD35A-CFC2-6A5F-B366-B1136E6940DC}"/>
              </a:ext>
            </a:extLst>
          </p:cNvPr>
          <p:cNvSpPr txBox="1">
            <a:spLocks/>
          </p:cNvSpPr>
          <p:nvPr/>
        </p:nvSpPr>
        <p:spPr>
          <a:xfrm>
            <a:off x="9730812" y="4668920"/>
            <a:ext cx="2438400" cy="122584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t>LOREM</a:t>
            </a:r>
          </a:p>
          <a:p>
            <a:pPr marL="0" indent="0" algn="ctr">
              <a:buNone/>
            </a:pPr>
            <a:r>
              <a:rPr lang="en-GB" sz="1800" noProof="0" dirty="0"/>
              <a:t>Lorem ipsum</a:t>
            </a:r>
            <a:br>
              <a:rPr lang="en-GB" sz="1800" noProof="0" dirty="0"/>
            </a:br>
            <a:r>
              <a:rPr lang="en-GB" sz="1800" noProof="0" dirty="0"/>
              <a:t>lorem ipsum</a:t>
            </a:r>
          </a:p>
        </p:txBody>
      </p:sp>
      <p:sp>
        <p:nvSpPr>
          <p:cNvPr id="29" name="Alternative Process 19">
            <a:extLst>
              <a:ext uri="{FF2B5EF4-FFF2-40B4-BE49-F238E27FC236}">
                <a16:creationId xmlns:a16="http://schemas.microsoft.com/office/drawing/2014/main" id="{8D6BD6CC-C80F-3727-CB2F-6D4EB3027F95}"/>
              </a:ext>
            </a:extLst>
          </p:cNvPr>
          <p:cNvSpPr/>
          <p:nvPr/>
        </p:nvSpPr>
        <p:spPr>
          <a:xfrm>
            <a:off x="2735507" y="5995226"/>
            <a:ext cx="6720987" cy="495885"/>
          </a:xfrm>
          <a:prstGeom prst="flowChartAlternateProcess">
            <a:avLst/>
          </a:prstGeom>
          <a:solidFill>
            <a:schemeClr val="accent6">
              <a:lumMod val="50000"/>
            </a:schemeClr>
          </a:solid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chemeClr val="bg1"/>
                </a:solidFill>
              </a:rPr>
              <a:t>You can cover the entire surface with a picture or illustration.</a:t>
            </a:r>
          </a:p>
        </p:txBody>
      </p:sp>
    </p:spTree>
    <p:extLst>
      <p:ext uri="{BB962C8B-B14F-4D97-AF65-F5344CB8AC3E}">
        <p14:creationId xmlns:p14="http://schemas.microsoft.com/office/powerpoint/2010/main" val="2382084505"/>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4828350F-5889-0996-465B-FCE9B9A56F02}"/>
              </a:ext>
              <a:ext uri="{C183D7F6-B498-43B3-948B-1728B52AA6E4}">
                <adec:decorative xmlns:adec="http://schemas.microsoft.com/office/drawing/2017/decorative" val="1"/>
              </a:ext>
            </a:extLst>
          </p:cNvPr>
          <p:cNvSpPr/>
          <p:nvPr/>
        </p:nvSpPr>
        <p:spPr>
          <a:xfrm>
            <a:off x="2846" y="0"/>
            <a:ext cx="2437831" cy="6858000"/>
          </a:xfrm>
          <a:prstGeom prst="rect">
            <a:avLst/>
          </a:prstGeom>
          <a:solidFill>
            <a:schemeClr val="tx2">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3" name="Rectangle 17">
            <a:extLst>
              <a:ext uri="{FF2B5EF4-FFF2-40B4-BE49-F238E27FC236}">
                <a16:creationId xmlns:a16="http://schemas.microsoft.com/office/drawing/2014/main" id="{0BEAC2D9-853B-0F3B-BD72-F7F5192DC973}"/>
              </a:ext>
              <a:ext uri="{C183D7F6-B498-43B3-948B-1728B52AA6E4}">
                <adec:decorative xmlns:adec="http://schemas.microsoft.com/office/drawing/2017/decorative" val="1"/>
              </a:ext>
            </a:extLst>
          </p:cNvPr>
          <p:cNvSpPr/>
          <p:nvPr/>
        </p:nvSpPr>
        <p:spPr>
          <a:xfrm>
            <a:off x="2440677" y="0"/>
            <a:ext cx="2437831" cy="6858000"/>
          </a:xfrm>
          <a:prstGeom prst="rect">
            <a:avLst/>
          </a:prstGeom>
          <a:solidFill>
            <a:schemeClr val="tx2">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4" name="Rectangle 18">
            <a:extLst>
              <a:ext uri="{FF2B5EF4-FFF2-40B4-BE49-F238E27FC236}">
                <a16:creationId xmlns:a16="http://schemas.microsoft.com/office/drawing/2014/main" id="{F9CB8F14-0F4D-6459-2946-CE1260B20E12}"/>
              </a:ext>
              <a:ext uri="{C183D7F6-B498-43B3-948B-1728B52AA6E4}">
                <adec:decorative xmlns:adec="http://schemas.microsoft.com/office/drawing/2017/decorative" val="1"/>
              </a:ext>
            </a:extLst>
          </p:cNvPr>
          <p:cNvSpPr/>
          <p:nvPr/>
        </p:nvSpPr>
        <p:spPr>
          <a:xfrm>
            <a:off x="4878508" y="0"/>
            <a:ext cx="2437831" cy="6858000"/>
          </a:xfrm>
          <a:prstGeom prst="rect">
            <a:avLst/>
          </a:prstGeom>
          <a:solidFill>
            <a:srgbClr val="01448C"/>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5" name="Rectangle 19">
            <a:extLst>
              <a:ext uri="{FF2B5EF4-FFF2-40B4-BE49-F238E27FC236}">
                <a16:creationId xmlns:a16="http://schemas.microsoft.com/office/drawing/2014/main" id="{BA136934-13DE-E542-CEDD-041795C9F92C}"/>
              </a:ext>
              <a:ext uri="{C183D7F6-B498-43B3-948B-1728B52AA6E4}">
                <adec:decorative xmlns:adec="http://schemas.microsoft.com/office/drawing/2017/decorative" val="1"/>
              </a:ext>
            </a:extLst>
          </p:cNvPr>
          <p:cNvSpPr/>
          <p:nvPr/>
        </p:nvSpPr>
        <p:spPr>
          <a:xfrm>
            <a:off x="7316338" y="0"/>
            <a:ext cx="2437831" cy="6858000"/>
          </a:xfrm>
          <a:prstGeom prst="rect">
            <a:avLst/>
          </a:prstGeom>
          <a:solidFill>
            <a:schemeClr val="tx2">
              <a:lumMod val="75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6" name="Rectangle 20">
            <a:extLst>
              <a:ext uri="{FF2B5EF4-FFF2-40B4-BE49-F238E27FC236}">
                <a16:creationId xmlns:a16="http://schemas.microsoft.com/office/drawing/2014/main" id="{11DE14D1-2AFA-B794-4AB3-676B13FEF1AF}"/>
              </a:ext>
              <a:ext uri="{C183D7F6-B498-43B3-948B-1728B52AA6E4}">
                <adec:decorative xmlns:adec="http://schemas.microsoft.com/office/drawing/2017/decorative" val="1"/>
              </a:ext>
            </a:extLst>
          </p:cNvPr>
          <p:cNvSpPr/>
          <p:nvPr/>
        </p:nvSpPr>
        <p:spPr>
          <a:xfrm>
            <a:off x="9754169" y="0"/>
            <a:ext cx="2437831" cy="6858000"/>
          </a:xfrm>
          <a:prstGeom prst="rect">
            <a:avLst/>
          </a:prstGeom>
          <a:solidFill>
            <a:schemeClr val="tx2">
              <a:lumMod val="5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7" name="Rectangle 21">
            <a:extLst>
              <a:ext uri="{FF2B5EF4-FFF2-40B4-BE49-F238E27FC236}">
                <a16:creationId xmlns:a16="http://schemas.microsoft.com/office/drawing/2014/main" id="{D089AA8F-079D-DBF3-EE9C-043907CF57BE}"/>
              </a:ext>
              <a:ext uri="{C183D7F6-B498-43B3-948B-1728B52AA6E4}">
                <adec:decorative xmlns:adec="http://schemas.microsoft.com/office/drawing/2017/decorative" val="1"/>
              </a:ext>
            </a:extLst>
          </p:cNvPr>
          <p:cNvSpPr/>
          <p:nvPr/>
        </p:nvSpPr>
        <p:spPr>
          <a:xfrm>
            <a:off x="492690" y="3504257"/>
            <a:ext cx="1480925" cy="60944"/>
          </a:xfrm>
          <a:prstGeom prst="rect">
            <a:avLst/>
          </a:prstGeom>
          <a:solidFill>
            <a:schemeClr val="tx2">
              <a:lumMod val="20000"/>
              <a:lumOff val="8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8" name="Rectangle 22">
            <a:extLst>
              <a:ext uri="{FF2B5EF4-FFF2-40B4-BE49-F238E27FC236}">
                <a16:creationId xmlns:a16="http://schemas.microsoft.com/office/drawing/2014/main" id="{E1D82EFA-75E1-553A-BEED-8B1E33D51C79}"/>
              </a:ext>
              <a:ext uri="{C183D7F6-B498-43B3-948B-1728B52AA6E4}">
                <adec:decorative xmlns:adec="http://schemas.microsoft.com/office/drawing/2017/decorative" val="1"/>
              </a:ext>
            </a:extLst>
          </p:cNvPr>
          <p:cNvSpPr/>
          <p:nvPr/>
        </p:nvSpPr>
        <p:spPr>
          <a:xfrm>
            <a:off x="2907738" y="3504256"/>
            <a:ext cx="1480925" cy="60944"/>
          </a:xfrm>
          <a:prstGeom prst="rect">
            <a:avLst/>
          </a:prstGeom>
          <a:solidFill>
            <a:schemeClr val="tx2">
              <a:lumMod val="20000"/>
              <a:lumOff val="8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9" name="Rectangle 23">
            <a:extLst>
              <a:ext uri="{FF2B5EF4-FFF2-40B4-BE49-F238E27FC236}">
                <a16:creationId xmlns:a16="http://schemas.microsoft.com/office/drawing/2014/main" id="{861714CB-3281-2741-2A69-D6429C6988E7}"/>
              </a:ext>
              <a:ext uri="{C183D7F6-B498-43B3-948B-1728B52AA6E4}">
                <adec:decorative xmlns:adec="http://schemas.microsoft.com/office/drawing/2017/decorative" val="1"/>
              </a:ext>
            </a:extLst>
          </p:cNvPr>
          <p:cNvSpPr/>
          <p:nvPr/>
        </p:nvSpPr>
        <p:spPr>
          <a:xfrm>
            <a:off x="5345569" y="3504254"/>
            <a:ext cx="1480925" cy="60944"/>
          </a:xfrm>
          <a:prstGeom prst="rect">
            <a:avLst/>
          </a:prstGeom>
          <a:solidFill>
            <a:schemeClr val="tx2">
              <a:lumMod val="20000"/>
              <a:lumOff val="8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0" name="Rectangle 24">
            <a:extLst>
              <a:ext uri="{FF2B5EF4-FFF2-40B4-BE49-F238E27FC236}">
                <a16:creationId xmlns:a16="http://schemas.microsoft.com/office/drawing/2014/main" id="{076CC2C1-B524-06C4-47D1-66F318422337}"/>
              </a:ext>
              <a:ext uri="{C183D7F6-B498-43B3-948B-1728B52AA6E4}">
                <adec:decorative xmlns:adec="http://schemas.microsoft.com/office/drawing/2017/decorative" val="1"/>
              </a:ext>
            </a:extLst>
          </p:cNvPr>
          <p:cNvSpPr/>
          <p:nvPr/>
        </p:nvSpPr>
        <p:spPr>
          <a:xfrm>
            <a:off x="7783400" y="3504253"/>
            <a:ext cx="1480925" cy="60944"/>
          </a:xfrm>
          <a:prstGeom prst="rect">
            <a:avLst/>
          </a:prstGeom>
          <a:solidFill>
            <a:schemeClr val="tx2">
              <a:lumMod val="20000"/>
              <a:lumOff val="8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sp>
        <p:nvSpPr>
          <p:cNvPr id="11" name="Rectangle 25">
            <a:extLst>
              <a:ext uri="{FF2B5EF4-FFF2-40B4-BE49-F238E27FC236}">
                <a16:creationId xmlns:a16="http://schemas.microsoft.com/office/drawing/2014/main" id="{00ED9AE7-6C7F-976C-E841-1D38EAA79FB2}"/>
              </a:ext>
              <a:ext uri="{C183D7F6-B498-43B3-948B-1728B52AA6E4}">
                <adec:decorative xmlns:adec="http://schemas.microsoft.com/office/drawing/2017/decorative" val="1"/>
              </a:ext>
            </a:extLst>
          </p:cNvPr>
          <p:cNvSpPr/>
          <p:nvPr/>
        </p:nvSpPr>
        <p:spPr>
          <a:xfrm>
            <a:off x="10221231" y="3504252"/>
            <a:ext cx="1480925" cy="60944"/>
          </a:xfrm>
          <a:prstGeom prst="rect">
            <a:avLst/>
          </a:prstGeom>
          <a:solidFill>
            <a:schemeClr val="tx2">
              <a:lumMod val="20000"/>
              <a:lumOff val="80000"/>
            </a:schemeClr>
          </a:solidFill>
          <a:ln>
            <a:no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22" name="Picture 4">
            <a:extLst>
              <a:ext uri="{FF2B5EF4-FFF2-40B4-BE49-F238E27FC236}">
                <a16:creationId xmlns:a16="http://schemas.microsoft.com/office/drawing/2014/main" id="{B2EA194C-2D25-BD66-6FC0-E986BFDC71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546" y="-2"/>
            <a:ext cx="2437831" cy="1623633"/>
          </a:xfrm>
          <a:prstGeom prst="rect">
            <a:avLst/>
          </a:prstGeom>
        </p:spPr>
      </p:pic>
      <p:pic>
        <p:nvPicPr>
          <p:cNvPr id="24" name="Picture 8">
            <a:extLst>
              <a:ext uri="{FF2B5EF4-FFF2-40B4-BE49-F238E27FC236}">
                <a16:creationId xmlns:a16="http://schemas.microsoft.com/office/drawing/2014/main" id="{4CC5EFB8-DB0C-A6BD-103E-D602BB963BF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29283" y="-3"/>
            <a:ext cx="2437828" cy="1623632"/>
          </a:xfrm>
          <a:prstGeom prst="rect">
            <a:avLst/>
          </a:prstGeom>
        </p:spPr>
      </p:pic>
      <p:pic>
        <p:nvPicPr>
          <p:cNvPr id="23" name="Picture 6">
            <a:extLst>
              <a:ext uri="{FF2B5EF4-FFF2-40B4-BE49-F238E27FC236}">
                <a16:creationId xmlns:a16="http://schemas.microsoft.com/office/drawing/2014/main" id="{86BD9C98-F964-D504-B14F-E3D1DC47DB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67114" y="-2"/>
            <a:ext cx="2437828" cy="1623632"/>
          </a:xfrm>
          <a:prstGeom prst="rect">
            <a:avLst/>
          </a:prstGeom>
        </p:spPr>
      </p:pic>
      <p:pic>
        <p:nvPicPr>
          <p:cNvPr id="25" name="Picture 10">
            <a:extLst>
              <a:ext uri="{FF2B5EF4-FFF2-40B4-BE49-F238E27FC236}">
                <a16:creationId xmlns:a16="http://schemas.microsoft.com/office/drawing/2014/main" id="{D46EB690-B1C0-01CF-B93E-9753593E895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304940" y="0"/>
            <a:ext cx="2437824" cy="1623629"/>
          </a:xfrm>
          <a:prstGeom prst="rect">
            <a:avLst/>
          </a:prstGeom>
        </p:spPr>
      </p:pic>
      <p:pic>
        <p:nvPicPr>
          <p:cNvPr id="26" name="Picture 13">
            <a:extLst>
              <a:ext uri="{FF2B5EF4-FFF2-40B4-BE49-F238E27FC236}">
                <a16:creationId xmlns:a16="http://schemas.microsoft.com/office/drawing/2014/main" id="{F72CA665-C9B2-3C8A-532D-ABB05D9453A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742764" y="0"/>
            <a:ext cx="2449236" cy="1631230"/>
          </a:xfrm>
          <a:prstGeom prst="rect">
            <a:avLst/>
          </a:prstGeom>
        </p:spPr>
      </p:pic>
      <p:sp>
        <p:nvSpPr>
          <p:cNvPr id="28" name="Alternative Process 19">
            <a:extLst>
              <a:ext uri="{FF2B5EF4-FFF2-40B4-BE49-F238E27FC236}">
                <a16:creationId xmlns:a16="http://schemas.microsoft.com/office/drawing/2014/main" id="{A32EA012-FF27-D65B-7AAE-0E126D8988C4}"/>
              </a:ext>
              <a:ext uri="{C183D7F6-B498-43B3-948B-1728B52AA6E4}">
                <adec:decorative xmlns:adec="http://schemas.microsoft.com/office/drawing/2017/decorative" val="1"/>
              </a:ext>
            </a:extLst>
          </p:cNvPr>
          <p:cNvSpPr txBox="1">
            <a:spLocks noGrp="1"/>
          </p:cNvSpPr>
          <p:nvPr>
            <p:ph type="title" idx="4294967295"/>
          </p:nvPr>
        </p:nvSpPr>
        <p:spPr>
          <a:xfrm>
            <a:off x="4313293" y="225803"/>
            <a:ext cx="3565414" cy="495885"/>
          </a:xfrm>
          <a:prstGeom prst="flowChartAlternateProcess">
            <a:avLst/>
          </a:prstGeom>
          <a:solidFill>
            <a:schemeClr val="tx2">
              <a:lumMod val="50000"/>
            </a:schemeClr>
          </a:solidFill>
          <a:ln w="19050" cap="flat" cmpd="sng" algn="ctr">
            <a:solidFill>
              <a:schemeClr val="bg1"/>
            </a:solidFill>
            <a:prstDash val="solid"/>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09585" rtl="0" eaLnBrk="1" latinLnBrk="0" hangingPunct="1">
              <a:spcBef>
                <a:spcPct val="0"/>
              </a:spcBef>
              <a:buNone/>
              <a:defRPr sz="4800" b="1" i="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bg1"/>
                </a:solidFill>
                <a:effectLst/>
                <a:uLnTx/>
                <a:uFillTx/>
                <a:latin typeface="+mn-lt"/>
                <a:ea typeface="+mn-ea"/>
                <a:cs typeface="+mn-cs"/>
              </a:rPr>
              <a:t>Layout example with images</a:t>
            </a:r>
          </a:p>
        </p:txBody>
      </p:sp>
      <p:sp>
        <p:nvSpPr>
          <p:cNvPr id="17" name="Subtitle 2">
            <a:extLst>
              <a:ext uri="{FF2B5EF4-FFF2-40B4-BE49-F238E27FC236}">
                <a16:creationId xmlns:a16="http://schemas.microsoft.com/office/drawing/2014/main" id="{D0C02794-686A-169C-B4F9-06C16917CAEA}"/>
              </a:ext>
            </a:extLst>
          </p:cNvPr>
          <p:cNvSpPr txBox="1">
            <a:spLocks/>
          </p:cNvSpPr>
          <p:nvPr/>
        </p:nvSpPr>
        <p:spPr>
          <a:xfrm>
            <a:off x="2847" y="4469307"/>
            <a:ext cx="2437831" cy="12255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2200" noProof="0" dirty="0">
                <a:latin typeface="Arial" panose="020B0604020202020204" pitchFamily="34" charset="0"/>
                <a:cs typeface="Arial" panose="020B0604020202020204" pitchFamily="34" charset="0"/>
              </a:rPr>
              <a:t>Lorem ipsum</a:t>
            </a:r>
            <a:br>
              <a:rPr lang="en-GB" sz="2200" noProof="0" dirty="0">
                <a:latin typeface="Arial" panose="020B0604020202020204" pitchFamily="34" charset="0"/>
                <a:cs typeface="Arial" panose="020B0604020202020204" pitchFamily="34" charset="0"/>
              </a:rPr>
            </a:br>
            <a:r>
              <a:rPr lang="en-GB" sz="2200" noProof="0" dirty="0">
                <a:latin typeface="Arial" panose="020B0604020202020204" pitchFamily="34" charset="0"/>
                <a:cs typeface="Arial" panose="020B0604020202020204" pitchFamily="34" charset="0"/>
              </a:rPr>
              <a:t>lorem ipsum</a:t>
            </a:r>
          </a:p>
        </p:txBody>
      </p:sp>
      <p:sp>
        <p:nvSpPr>
          <p:cNvPr id="12" name="Subtitle 2">
            <a:extLst>
              <a:ext uri="{FF2B5EF4-FFF2-40B4-BE49-F238E27FC236}">
                <a16:creationId xmlns:a16="http://schemas.microsoft.com/office/drawing/2014/main" id="{3D7F047C-F30F-9E0A-8E74-425B1392EC2B}"/>
              </a:ext>
            </a:extLst>
          </p:cNvPr>
          <p:cNvSpPr txBox="1">
            <a:spLocks/>
          </p:cNvSpPr>
          <p:nvPr/>
        </p:nvSpPr>
        <p:spPr>
          <a:xfrm>
            <a:off x="2847" y="2412878"/>
            <a:ext cx="2437831" cy="8181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1600" noProof="0" dirty="0">
                <a:latin typeface="Arial" panose="020B0604020202020204" pitchFamily="34" charset="0"/>
                <a:cs typeface="Arial" panose="020B0604020202020204" pitchFamily="34" charset="0"/>
              </a:rPr>
              <a:t>Lorem ipsum</a:t>
            </a:r>
          </a:p>
        </p:txBody>
      </p:sp>
      <p:sp>
        <p:nvSpPr>
          <p:cNvPr id="18" name="Subtitle 2">
            <a:extLst>
              <a:ext uri="{FF2B5EF4-FFF2-40B4-BE49-F238E27FC236}">
                <a16:creationId xmlns:a16="http://schemas.microsoft.com/office/drawing/2014/main" id="{DD969420-160D-2CBE-0C7B-BD32D9E6EF5C}"/>
              </a:ext>
            </a:extLst>
          </p:cNvPr>
          <p:cNvSpPr txBox="1">
            <a:spLocks/>
          </p:cNvSpPr>
          <p:nvPr/>
        </p:nvSpPr>
        <p:spPr>
          <a:xfrm>
            <a:off x="2429285" y="4469307"/>
            <a:ext cx="2437831" cy="12255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2200" noProof="0" dirty="0">
                <a:latin typeface="Arial" panose="020B0604020202020204" pitchFamily="34" charset="0"/>
                <a:cs typeface="Arial" panose="020B0604020202020204" pitchFamily="34" charset="0"/>
              </a:rPr>
              <a:t>Lorem ipsum</a:t>
            </a:r>
            <a:br>
              <a:rPr lang="en-GB" sz="2200" noProof="0" dirty="0">
                <a:latin typeface="Arial" panose="020B0604020202020204" pitchFamily="34" charset="0"/>
                <a:cs typeface="Arial" panose="020B0604020202020204" pitchFamily="34" charset="0"/>
              </a:rPr>
            </a:br>
            <a:r>
              <a:rPr lang="en-GB" sz="2200" noProof="0" dirty="0">
                <a:latin typeface="Arial" panose="020B0604020202020204" pitchFamily="34" charset="0"/>
                <a:cs typeface="Arial" panose="020B0604020202020204" pitchFamily="34" charset="0"/>
              </a:rPr>
              <a:t>lorem ipsum</a:t>
            </a:r>
          </a:p>
        </p:txBody>
      </p:sp>
      <p:sp>
        <p:nvSpPr>
          <p:cNvPr id="13" name="Subtitle 2">
            <a:extLst>
              <a:ext uri="{FF2B5EF4-FFF2-40B4-BE49-F238E27FC236}">
                <a16:creationId xmlns:a16="http://schemas.microsoft.com/office/drawing/2014/main" id="{1B92DE37-28E8-8984-8912-3A1DB150AE75}"/>
              </a:ext>
            </a:extLst>
          </p:cNvPr>
          <p:cNvSpPr txBox="1">
            <a:spLocks/>
          </p:cNvSpPr>
          <p:nvPr/>
        </p:nvSpPr>
        <p:spPr>
          <a:xfrm>
            <a:off x="2429285" y="2404000"/>
            <a:ext cx="2437831" cy="8181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1600" noProof="0" dirty="0">
                <a:latin typeface="Arial" panose="020B0604020202020204" pitchFamily="34" charset="0"/>
                <a:cs typeface="Arial" panose="020B0604020202020204" pitchFamily="34" charset="0"/>
              </a:rPr>
              <a:t>Lorem ipsum</a:t>
            </a:r>
          </a:p>
        </p:txBody>
      </p:sp>
      <p:sp>
        <p:nvSpPr>
          <p:cNvPr id="19" name="Subtitle 2">
            <a:extLst>
              <a:ext uri="{FF2B5EF4-FFF2-40B4-BE49-F238E27FC236}">
                <a16:creationId xmlns:a16="http://schemas.microsoft.com/office/drawing/2014/main" id="{E46A1F35-65BE-2F75-A87A-357ED5425EDE}"/>
              </a:ext>
            </a:extLst>
          </p:cNvPr>
          <p:cNvSpPr txBox="1">
            <a:spLocks/>
          </p:cNvSpPr>
          <p:nvPr/>
        </p:nvSpPr>
        <p:spPr>
          <a:xfrm>
            <a:off x="4889900" y="4469307"/>
            <a:ext cx="2437831" cy="12255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2200" noProof="0" dirty="0">
                <a:latin typeface="Arial" panose="020B0604020202020204" pitchFamily="34" charset="0"/>
                <a:cs typeface="Arial" panose="020B0604020202020204" pitchFamily="34" charset="0"/>
              </a:rPr>
              <a:t>Lorem ipsum</a:t>
            </a:r>
            <a:br>
              <a:rPr lang="en-GB" sz="2200" noProof="0" dirty="0">
                <a:latin typeface="Arial" panose="020B0604020202020204" pitchFamily="34" charset="0"/>
                <a:cs typeface="Arial" panose="020B0604020202020204" pitchFamily="34" charset="0"/>
              </a:rPr>
            </a:br>
            <a:r>
              <a:rPr lang="en-GB" sz="2200" noProof="0" dirty="0">
                <a:latin typeface="Arial" panose="020B0604020202020204" pitchFamily="34" charset="0"/>
                <a:cs typeface="Arial" panose="020B0604020202020204" pitchFamily="34" charset="0"/>
              </a:rPr>
              <a:t>lorem ipsum</a:t>
            </a:r>
          </a:p>
        </p:txBody>
      </p:sp>
      <p:sp>
        <p:nvSpPr>
          <p:cNvPr id="14" name="Subtitle 2">
            <a:extLst>
              <a:ext uri="{FF2B5EF4-FFF2-40B4-BE49-F238E27FC236}">
                <a16:creationId xmlns:a16="http://schemas.microsoft.com/office/drawing/2014/main" id="{643F8F8E-B8FC-0E75-A4BC-313B23911126}"/>
              </a:ext>
            </a:extLst>
          </p:cNvPr>
          <p:cNvSpPr txBox="1">
            <a:spLocks/>
          </p:cNvSpPr>
          <p:nvPr/>
        </p:nvSpPr>
        <p:spPr>
          <a:xfrm>
            <a:off x="4889900" y="2404000"/>
            <a:ext cx="2437831" cy="8181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solidFill>
                  <a:schemeClr val="tx2">
                    <a:lumMod val="20000"/>
                    <a:lumOff val="80000"/>
                  </a:schemeClr>
                </a:solidFill>
              </a:rPr>
              <a:t>LOREM</a:t>
            </a:r>
          </a:p>
          <a:p>
            <a:pPr marL="0" indent="0" algn="ctr">
              <a:buNone/>
            </a:pPr>
            <a:r>
              <a:rPr lang="en-GB" sz="1600" noProof="0" dirty="0"/>
              <a:t>Lorem ipsum</a:t>
            </a:r>
          </a:p>
        </p:txBody>
      </p:sp>
      <p:sp>
        <p:nvSpPr>
          <p:cNvPr id="20" name="Subtitle 2">
            <a:extLst>
              <a:ext uri="{FF2B5EF4-FFF2-40B4-BE49-F238E27FC236}">
                <a16:creationId xmlns:a16="http://schemas.microsoft.com/office/drawing/2014/main" id="{D1E794E2-0A0F-0AFF-D87D-8C2B42F35749}"/>
              </a:ext>
            </a:extLst>
          </p:cNvPr>
          <p:cNvSpPr txBox="1">
            <a:spLocks/>
          </p:cNvSpPr>
          <p:nvPr/>
        </p:nvSpPr>
        <p:spPr>
          <a:xfrm>
            <a:off x="7316337" y="4469307"/>
            <a:ext cx="2437831" cy="12255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2200" noProof="0" dirty="0">
                <a:latin typeface="Arial" panose="020B0604020202020204" pitchFamily="34" charset="0"/>
                <a:cs typeface="Arial" panose="020B0604020202020204" pitchFamily="34" charset="0"/>
              </a:rPr>
              <a:t>Lorem ipsum</a:t>
            </a:r>
            <a:br>
              <a:rPr lang="en-GB" sz="2200" noProof="0" dirty="0">
                <a:latin typeface="Arial" panose="020B0604020202020204" pitchFamily="34" charset="0"/>
                <a:cs typeface="Arial" panose="020B0604020202020204" pitchFamily="34" charset="0"/>
              </a:rPr>
            </a:br>
            <a:r>
              <a:rPr lang="en-GB" sz="2200" noProof="0" dirty="0">
                <a:latin typeface="Arial" panose="020B0604020202020204" pitchFamily="34" charset="0"/>
                <a:cs typeface="Arial" panose="020B0604020202020204" pitchFamily="34" charset="0"/>
              </a:rPr>
              <a:t>lorem ipsum</a:t>
            </a:r>
          </a:p>
        </p:txBody>
      </p:sp>
      <p:sp>
        <p:nvSpPr>
          <p:cNvPr id="15" name="Subtitle 2">
            <a:extLst>
              <a:ext uri="{FF2B5EF4-FFF2-40B4-BE49-F238E27FC236}">
                <a16:creationId xmlns:a16="http://schemas.microsoft.com/office/drawing/2014/main" id="{A61BA692-11C3-129E-6BF6-F33E2E05633A}"/>
              </a:ext>
            </a:extLst>
          </p:cNvPr>
          <p:cNvSpPr txBox="1">
            <a:spLocks/>
          </p:cNvSpPr>
          <p:nvPr/>
        </p:nvSpPr>
        <p:spPr>
          <a:xfrm>
            <a:off x="7316337" y="2404000"/>
            <a:ext cx="2437831" cy="8181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solidFill>
                  <a:schemeClr val="tx2">
                    <a:lumMod val="20000"/>
                    <a:lumOff val="80000"/>
                  </a:schemeClr>
                </a:solidFill>
              </a:rPr>
              <a:t>LOREM</a:t>
            </a:r>
          </a:p>
          <a:p>
            <a:pPr marL="0" indent="0" algn="ctr">
              <a:buNone/>
            </a:pPr>
            <a:r>
              <a:rPr lang="en-GB" sz="1600" noProof="0" dirty="0"/>
              <a:t>Lorem ipsum</a:t>
            </a:r>
          </a:p>
        </p:txBody>
      </p:sp>
      <p:sp>
        <p:nvSpPr>
          <p:cNvPr id="21" name="Subtitle 2">
            <a:extLst>
              <a:ext uri="{FF2B5EF4-FFF2-40B4-BE49-F238E27FC236}">
                <a16:creationId xmlns:a16="http://schemas.microsoft.com/office/drawing/2014/main" id="{9C877702-BF03-976B-0A5D-3C6D16F338C7}"/>
              </a:ext>
            </a:extLst>
          </p:cNvPr>
          <p:cNvSpPr txBox="1">
            <a:spLocks/>
          </p:cNvSpPr>
          <p:nvPr/>
        </p:nvSpPr>
        <p:spPr>
          <a:xfrm>
            <a:off x="9731387" y="4469307"/>
            <a:ext cx="2437831" cy="1225558"/>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noProof="0" dirty="0">
                <a:solidFill>
                  <a:schemeClr val="tx2">
                    <a:lumMod val="20000"/>
                    <a:lumOff val="80000"/>
                  </a:schemeClr>
                </a:solidFill>
                <a:latin typeface="Arial" panose="020B0604020202020204" pitchFamily="34" charset="0"/>
                <a:cs typeface="Arial" panose="020B0604020202020204" pitchFamily="34" charset="0"/>
              </a:rPr>
              <a:t>LOREM</a:t>
            </a:r>
          </a:p>
          <a:p>
            <a:pPr marL="0" indent="0" algn="ctr">
              <a:buNone/>
            </a:pPr>
            <a:r>
              <a:rPr lang="en-GB" sz="2200" noProof="0" dirty="0">
                <a:latin typeface="Arial" panose="020B0604020202020204" pitchFamily="34" charset="0"/>
                <a:cs typeface="Arial" panose="020B0604020202020204" pitchFamily="34" charset="0"/>
              </a:rPr>
              <a:t>Lorem ipsum</a:t>
            </a:r>
            <a:br>
              <a:rPr lang="en-GB" sz="2200" noProof="0" dirty="0">
                <a:latin typeface="Arial" panose="020B0604020202020204" pitchFamily="34" charset="0"/>
                <a:cs typeface="Arial" panose="020B0604020202020204" pitchFamily="34" charset="0"/>
              </a:rPr>
            </a:br>
            <a:r>
              <a:rPr lang="en-GB" sz="2200" noProof="0" dirty="0">
                <a:latin typeface="Arial" panose="020B0604020202020204" pitchFamily="34" charset="0"/>
                <a:cs typeface="Arial" panose="020B0604020202020204" pitchFamily="34" charset="0"/>
              </a:rPr>
              <a:t>lorem ipsum</a:t>
            </a:r>
          </a:p>
        </p:txBody>
      </p:sp>
      <p:sp>
        <p:nvSpPr>
          <p:cNvPr id="16" name="Subtitle 2">
            <a:extLst>
              <a:ext uri="{FF2B5EF4-FFF2-40B4-BE49-F238E27FC236}">
                <a16:creationId xmlns:a16="http://schemas.microsoft.com/office/drawing/2014/main" id="{6D543FE6-D611-B5C6-0B47-D7D4237C7BC5}"/>
              </a:ext>
            </a:extLst>
          </p:cNvPr>
          <p:cNvSpPr txBox="1">
            <a:spLocks/>
          </p:cNvSpPr>
          <p:nvPr/>
        </p:nvSpPr>
        <p:spPr>
          <a:xfrm>
            <a:off x="9731387" y="2404000"/>
            <a:ext cx="2437831" cy="8181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800" b="1" noProof="0" dirty="0">
                <a:solidFill>
                  <a:schemeClr val="tx2">
                    <a:lumMod val="20000"/>
                    <a:lumOff val="80000"/>
                  </a:schemeClr>
                </a:solidFill>
              </a:rPr>
              <a:t>LOREM</a:t>
            </a:r>
          </a:p>
          <a:p>
            <a:pPr marL="0" indent="0" algn="ctr">
              <a:buNone/>
            </a:pPr>
            <a:r>
              <a:rPr lang="en-GB" sz="1600" noProof="0" dirty="0"/>
              <a:t>Lorem ipsum</a:t>
            </a:r>
          </a:p>
        </p:txBody>
      </p:sp>
      <p:sp>
        <p:nvSpPr>
          <p:cNvPr id="27" name="Alternative Process 19">
            <a:extLst>
              <a:ext uri="{FF2B5EF4-FFF2-40B4-BE49-F238E27FC236}">
                <a16:creationId xmlns:a16="http://schemas.microsoft.com/office/drawing/2014/main" id="{B9B7F0E1-BC9E-D1BD-4948-07C103725992}"/>
              </a:ext>
              <a:ext uri="{C183D7F6-B498-43B3-948B-1728B52AA6E4}">
                <adec:decorative xmlns:adec="http://schemas.microsoft.com/office/drawing/2017/decorative" val="1"/>
              </a:ext>
            </a:extLst>
          </p:cNvPr>
          <p:cNvSpPr/>
          <p:nvPr/>
        </p:nvSpPr>
        <p:spPr>
          <a:xfrm>
            <a:off x="2735507" y="5938781"/>
            <a:ext cx="6720987" cy="495885"/>
          </a:xfrm>
          <a:prstGeom prst="flowChartAlternateProcess">
            <a:avLst/>
          </a:prstGeom>
          <a:solidFill>
            <a:schemeClr val="tx2">
              <a:lumMod val="50000"/>
            </a:schemeClr>
          </a:solid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chemeClr val="bg1"/>
                </a:solidFill>
              </a:rPr>
              <a:t>You can cover the entire surface with a picture or illustration.</a:t>
            </a:r>
          </a:p>
        </p:txBody>
      </p:sp>
    </p:spTree>
    <p:extLst>
      <p:ext uri="{BB962C8B-B14F-4D97-AF65-F5344CB8AC3E}">
        <p14:creationId xmlns:p14="http://schemas.microsoft.com/office/powerpoint/2010/main" val="3618760935"/>
      </p:ext>
    </p:extLst>
  </p:cSld>
  <p:clrMapOvr>
    <a:masterClrMapping/>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lassholder for bilde 5" descr="Abstract image used as background in this example slide in this template.">
            <a:extLst>
              <a:ext uri="{FF2B5EF4-FFF2-40B4-BE49-F238E27FC236}">
                <a16:creationId xmlns:a16="http://schemas.microsoft.com/office/drawing/2014/main" id="{BDAA1320-D74C-27A3-35C1-9CAB0AF1790C}"/>
              </a:ext>
            </a:extLst>
          </p:cNvPr>
          <p:cNvPicPr>
            <a:picLocks noGrp="1" noChangeAspect="1"/>
          </p:cNvPicPr>
          <p:nvPr>
            <p:ph type="pic" sz="quarter" idx="4294967295"/>
          </p:nvPr>
        </p:nvPicPr>
        <p:blipFill>
          <a:blip r:embed="rId3"/>
          <a:srcRect l="12921" r="12921"/>
          <a:stretch>
            <a:fillRect/>
          </a:stretch>
        </p:blipFill>
        <p:spPr>
          <a:xfrm>
            <a:off x="-69659" y="79377"/>
            <a:ext cx="12336936" cy="6829573"/>
          </a:xfrm>
          <a:custGeom>
            <a:avLst/>
            <a:gdLst>
              <a:gd name="connsiteX0" fmla="*/ 3846824 w 12206597"/>
              <a:gd name="connsiteY0" fmla="*/ 170 h 6647837"/>
              <a:gd name="connsiteX1" fmla="*/ 10334943 w 12206597"/>
              <a:gd name="connsiteY1" fmla="*/ 125535 h 6647837"/>
              <a:gd name="connsiteX2" fmla="*/ 10785474 w 12206597"/>
              <a:gd name="connsiteY2" fmla="*/ 131718 h 6647837"/>
              <a:gd name="connsiteX3" fmla="*/ 10785474 w 12206597"/>
              <a:gd name="connsiteY3" fmla="*/ 954097 h 6647837"/>
              <a:gd name="connsiteX4" fmla="*/ 10856104 w 12206597"/>
              <a:gd name="connsiteY4" fmla="*/ 1024727 h 6647837"/>
              <a:gd name="connsiteX5" fmla="*/ 11633911 w 12206597"/>
              <a:gd name="connsiteY5" fmla="*/ 1024727 h 6647837"/>
              <a:gd name="connsiteX6" fmla="*/ 11704541 w 12206597"/>
              <a:gd name="connsiteY6" fmla="*/ 954097 h 6647837"/>
              <a:gd name="connsiteX7" fmla="*/ 11704541 w 12206597"/>
              <a:gd name="connsiteY7" fmla="*/ 141117 h 6647837"/>
              <a:gd name="connsiteX8" fmla="*/ 12184919 w 12206597"/>
              <a:gd name="connsiteY8" fmla="*/ 144322 h 6647837"/>
              <a:gd name="connsiteX9" fmla="*/ 12200352 w 12206597"/>
              <a:gd name="connsiteY9" fmla="*/ 6417683 h 6647837"/>
              <a:gd name="connsiteX10" fmla="*/ 3175 w 12206597"/>
              <a:gd name="connsiteY10" fmla="*/ 6505576 h 6647837"/>
              <a:gd name="connsiteX11" fmla="*/ 0 w 12206597"/>
              <a:gd name="connsiteY11" fmla="*/ 229967 h 6647837"/>
              <a:gd name="connsiteX12" fmla="*/ 3846824 w 12206597"/>
              <a:gd name="connsiteY12" fmla="*/ 170 h 6647837"/>
              <a:gd name="connsiteX0" fmla="*/ 3846824 w 12207535"/>
              <a:gd name="connsiteY0" fmla="*/ 170 h 6647837"/>
              <a:gd name="connsiteX1" fmla="*/ 10334943 w 12207535"/>
              <a:gd name="connsiteY1" fmla="*/ 125535 h 6647837"/>
              <a:gd name="connsiteX2" fmla="*/ 10785474 w 12207535"/>
              <a:gd name="connsiteY2" fmla="*/ 131718 h 6647837"/>
              <a:gd name="connsiteX3" fmla="*/ 10785474 w 12207535"/>
              <a:gd name="connsiteY3" fmla="*/ 954097 h 6647837"/>
              <a:gd name="connsiteX4" fmla="*/ 10856104 w 12207535"/>
              <a:gd name="connsiteY4" fmla="*/ 1024727 h 6647837"/>
              <a:gd name="connsiteX5" fmla="*/ 11633911 w 12207535"/>
              <a:gd name="connsiteY5" fmla="*/ 1024727 h 6647837"/>
              <a:gd name="connsiteX6" fmla="*/ 11704541 w 12207535"/>
              <a:gd name="connsiteY6" fmla="*/ 954097 h 6647837"/>
              <a:gd name="connsiteX7" fmla="*/ 11704541 w 12207535"/>
              <a:gd name="connsiteY7" fmla="*/ 141117 h 6647837"/>
              <a:gd name="connsiteX8" fmla="*/ 12188094 w 12207535"/>
              <a:gd name="connsiteY8" fmla="*/ 147497 h 6647837"/>
              <a:gd name="connsiteX9" fmla="*/ 12200352 w 12207535"/>
              <a:gd name="connsiteY9" fmla="*/ 6417683 h 6647837"/>
              <a:gd name="connsiteX10" fmla="*/ 3175 w 12207535"/>
              <a:gd name="connsiteY10" fmla="*/ 6505576 h 6647837"/>
              <a:gd name="connsiteX11" fmla="*/ 0 w 12207535"/>
              <a:gd name="connsiteY11" fmla="*/ 229967 h 6647837"/>
              <a:gd name="connsiteX12" fmla="*/ 3846824 w 12207535"/>
              <a:gd name="connsiteY12" fmla="*/ 170 h 6647837"/>
              <a:gd name="connsiteX0" fmla="*/ 3846824 w 12213430"/>
              <a:gd name="connsiteY0" fmla="*/ 170 h 6647837"/>
              <a:gd name="connsiteX1" fmla="*/ 10334943 w 12213430"/>
              <a:gd name="connsiteY1" fmla="*/ 125535 h 6647837"/>
              <a:gd name="connsiteX2" fmla="*/ 10785474 w 12213430"/>
              <a:gd name="connsiteY2" fmla="*/ 131718 h 6647837"/>
              <a:gd name="connsiteX3" fmla="*/ 10785474 w 12213430"/>
              <a:gd name="connsiteY3" fmla="*/ 954097 h 6647837"/>
              <a:gd name="connsiteX4" fmla="*/ 10856104 w 12213430"/>
              <a:gd name="connsiteY4" fmla="*/ 1024727 h 6647837"/>
              <a:gd name="connsiteX5" fmla="*/ 11633911 w 12213430"/>
              <a:gd name="connsiteY5" fmla="*/ 1024727 h 6647837"/>
              <a:gd name="connsiteX6" fmla="*/ 11704541 w 12213430"/>
              <a:gd name="connsiteY6" fmla="*/ 954097 h 6647837"/>
              <a:gd name="connsiteX7" fmla="*/ 11704541 w 12213430"/>
              <a:gd name="connsiteY7" fmla="*/ 141117 h 6647837"/>
              <a:gd name="connsiteX8" fmla="*/ 12200794 w 12213430"/>
              <a:gd name="connsiteY8" fmla="*/ 141147 h 6647837"/>
              <a:gd name="connsiteX9" fmla="*/ 12200352 w 12213430"/>
              <a:gd name="connsiteY9" fmla="*/ 6417683 h 6647837"/>
              <a:gd name="connsiteX10" fmla="*/ 3175 w 12213430"/>
              <a:gd name="connsiteY10" fmla="*/ 6505576 h 6647837"/>
              <a:gd name="connsiteX11" fmla="*/ 0 w 12213430"/>
              <a:gd name="connsiteY11" fmla="*/ 229967 h 6647837"/>
              <a:gd name="connsiteX12" fmla="*/ 3846824 w 12213430"/>
              <a:gd name="connsiteY12" fmla="*/ 170 h 6647837"/>
              <a:gd name="connsiteX0" fmla="*/ 3846824 w 12213430"/>
              <a:gd name="connsiteY0" fmla="*/ 170 h 6656234"/>
              <a:gd name="connsiteX1" fmla="*/ 10334943 w 12213430"/>
              <a:gd name="connsiteY1" fmla="*/ 125535 h 6656234"/>
              <a:gd name="connsiteX2" fmla="*/ 10785474 w 12213430"/>
              <a:gd name="connsiteY2" fmla="*/ 131718 h 6656234"/>
              <a:gd name="connsiteX3" fmla="*/ 10785474 w 12213430"/>
              <a:gd name="connsiteY3" fmla="*/ 954097 h 6656234"/>
              <a:gd name="connsiteX4" fmla="*/ 10856104 w 12213430"/>
              <a:gd name="connsiteY4" fmla="*/ 1024727 h 6656234"/>
              <a:gd name="connsiteX5" fmla="*/ 11633911 w 12213430"/>
              <a:gd name="connsiteY5" fmla="*/ 1024727 h 6656234"/>
              <a:gd name="connsiteX6" fmla="*/ 11704541 w 12213430"/>
              <a:gd name="connsiteY6" fmla="*/ 954097 h 6656234"/>
              <a:gd name="connsiteX7" fmla="*/ 11704541 w 12213430"/>
              <a:gd name="connsiteY7" fmla="*/ 141117 h 6656234"/>
              <a:gd name="connsiteX8" fmla="*/ 12200794 w 12213430"/>
              <a:gd name="connsiteY8" fmla="*/ 141147 h 6656234"/>
              <a:gd name="connsiteX9" fmla="*/ 12200352 w 12213430"/>
              <a:gd name="connsiteY9" fmla="*/ 6417683 h 6656234"/>
              <a:gd name="connsiteX10" fmla="*/ 3175 w 12213430"/>
              <a:gd name="connsiteY10" fmla="*/ 6505576 h 6656234"/>
              <a:gd name="connsiteX11" fmla="*/ 0 w 12213430"/>
              <a:gd name="connsiteY11" fmla="*/ 229967 h 6656234"/>
              <a:gd name="connsiteX12" fmla="*/ 3846824 w 12213430"/>
              <a:gd name="connsiteY12" fmla="*/ 170 h 6656234"/>
              <a:gd name="connsiteX0" fmla="*/ 3846824 w 12213430"/>
              <a:gd name="connsiteY0" fmla="*/ 170 h 6657635"/>
              <a:gd name="connsiteX1" fmla="*/ 10334943 w 12213430"/>
              <a:gd name="connsiteY1" fmla="*/ 125535 h 6657635"/>
              <a:gd name="connsiteX2" fmla="*/ 10785474 w 12213430"/>
              <a:gd name="connsiteY2" fmla="*/ 131718 h 6657635"/>
              <a:gd name="connsiteX3" fmla="*/ 10785474 w 12213430"/>
              <a:gd name="connsiteY3" fmla="*/ 954097 h 6657635"/>
              <a:gd name="connsiteX4" fmla="*/ 10856104 w 12213430"/>
              <a:gd name="connsiteY4" fmla="*/ 1024727 h 6657635"/>
              <a:gd name="connsiteX5" fmla="*/ 11633911 w 12213430"/>
              <a:gd name="connsiteY5" fmla="*/ 1024727 h 6657635"/>
              <a:gd name="connsiteX6" fmla="*/ 11704541 w 12213430"/>
              <a:gd name="connsiteY6" fmla="*/ 954097 h 6657635"/>
              <a:gd name="connsiteX7" fmla="*/ 11704541 w 12213430"/>
              <a:gd name="connsiteY7" fmla="*/ 141117 h 6657635"/>
              <a:gd name="connsiteX8" fmla="*/ 12200794 w 12213430"/>
              <a:gd name="connsiteY8" fmla="*/ 141147 h 6657635"/>
              <a:gd name="connsiteX9" fmla="*/ 12200352 w 12213430"/>
              <a:gd name="connsiteY9" fmla="*/ 6417683 h 6657635"/>
              <a:gd name="connsiteX10" fmla="*/ 3175 w 12213430"/>
              <a:gd name="connsiteY10" fmla="*/ 6505576 h 6657635"/>
              <a:gd name="connsiteX11" fmla="*/ 0 w 12213430"/>
              <a:gd name="connsiteY11" fmla="*/ 229967 h 6657635"/>
              <a:gd name="connsiteX12" fmla="*/ 3846824 w 12213430"/>
              <a:gd name="connsiteY12" fmla="*/ 170 h 6657635"/>
              <a:gd name="connsiteX0" fmla="*/ 3846824 w 12213430"/>
              <a:gd name="connsiteY0" fmla="*/ 170 h 6659594"/>
              <a:gd name="connsiteX1" fmla="*/ 10334943 w 12213430"/>
              <a:gd name="connsiteY1" fmla="*/ 125535 h 6659594"/>
              <a:gd name="connsiteX2" fmla="*/ 10785474 w 12213430"/>
              <a:gd name="connsiteY2" fmla="*/ 131718 h 6659594"/>
              <a:gd name="connsiteX3" fmla="*/ 10785474 w 12213430"/>
              <a:gd name="connsiteY3" fmla="*/ 954097 h 6659594"/>
              <a:gd name="connsiteX4" fmla="*/ 10856104 w 12213430"/>
              <a:gd name="connsiteY4" fmla="*/ 1024727 h 6659594"/>
              <a:gd name="connsiteX5" fmla="*/ 11633911 w 12213430"/>
              <a:gd name="connsiteY5" fmla="*/ 1024727 h 6659594"/>
              <a:gd name="connsiteX6" fmla="*/ 11704541 w 12213430"/>
              <a:gd name="connsiteY6" fmla="*/ 954097 h 6659594"/>
              <a:gd name="connsiteX7" fmla="*/ 11704541 w 12213430"/>
              <a:gd name="connsiteY7" fmla="*/ 141117 h 6659594"/>
              <a:gd name="connsiteX8" fmla="*/ 12200794 w 12213430"/>
              <a:gd name="connsiteY8" fmla="*/ 141147 h 6659594"/>
              <a:gd name="connsiteX9" fmla="*/ 12200352 w 12213430"/>
              <a:gd name="connsiteY9" fmla="*/ 6417683 h 6659594"/>
              <a:gd name="connsiteX10" fmla="*/ 3175 w 12213430"/>
              <a:gd name="connsiteY10" fmla="*/ 6511926 h 6659594"/>
              <a:gd name="connsiteX11" fmla="*/ 0 w 12213430"/>
              <a:gd name="connsiteY11" fmla="*/ 229967 h 6659594"/>
              <a:gd name="connsiteX12" fmla="*/ 3846824 w 12213430"/>
              <a:gd name="connsiteY12" fmla="*/ 170 h 6659594"/>
              <a:gd name="connsiteX0" fmla="*/ 3846824 w 12213430"/>
              <a:gd name="connsiteY0" fmla="*/ 1364 h 6660788"/>
              <a:gd name="connsiteX1" fmla="*/ 10334943 w 12213430"/>
              <a:gd name="connsiteY1" fmla="*/ 126729 h 6660788"/>
              <a:gd name="connsiteX2" fmla="*/ 10785474 w 12213430"/>
              <a:gd name="connsiteY2" fmla="*/ 132912 h 6660788"/>
              <a:gd name="connsiteX3" fmla="*/ 10785474 w 12213430"/>
              <a:gd name="connsiteY3" fmla="*/ 955291 h 6660788"/>
              <a:gd name="connsiteX4" fmla="*/ 10856104 w 12213430"/>
              <a:gd name="connsiteY4" fmla="*/ 1025921 h 6660788"/>
              <a:gd name="connsiteX5" fmla="*/ 11633911 w 12213430"/>
              <a:gd name="connsiteY5" fmla="*/ 1025921 h 6660788"/>
              <a:gd name="connsiteX6" fmla="*/ 11704541 w 12213430"/>
              <a:gd name="connsiteY6" fmla="*/ 955291 h 6660788"/>
              <a:gd name="connsiteX7" fmla="*/ 11704541 w 12213430"/>
              <a:gd name="connsiteY7" fmla="*/ 142311 h 6660788"/>
              <a:gd name="connsiteX8" fmla="*/ 12200794 w 12213430"/>
              <a:gd name="connsiteY8" fmla="*/ 142341 h 6660788"/>
              <a:gd name="connsiteX9" fmla="*/ 12200352 w 12213430"/>
              <a:gd name="connsiteY9" fmla="*/ 6418877 h 6660788"/>
              <a:gd name="connsiteX10" fmla="*/ 3175 w 12213430"/>
              <a:gd name="connsiteY10" fmla="*/ 6513120 h 6660788"/>
              <a:gd name="connsiteX11" fmla="*/ 0 w 12213430"/>
              <a:gd name="connsiteY11" fmla="*/ 231161 h 6660788"/>
              <a:gd name="connsiteX12" fmla="*/ 3846824 w 12213430"/>
              <a:gd name="connsiteY12" fmla="*/ 1364 h 6660788"/>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10334943 w 12213430"/>
              <a:gd name="connsiteY1" fmla="*/ 125365 h 6659424"/>
              <a:gd name="connsiteX2" fmla="*/ 10785474 w 12213430"/>
              <a:gd name="connsiteY2" fmla="*/ 131548 h 6659424"/>
              <a:gd name="connsiteX3" fmla="*/ 10785474 w 12213430"/>
              <a:gd name="connsiteY3" fmla="*/ 953927 h 6659424"/>
              <a:gd name="connsiteX4" fmla="*/ 10856104 w 12213430"/>
              <a:gd name="connsiteY4" fmla="*/ 1024557 h 6659424"/>
              <a:gd name="connsiteX5" fmla="*/ 11633911 w 12213430"/>
              <a:gd name="connsiteY5" fmla="*/ 1024557 h 6659424"/>
              <a:gd name="connsiteX6" fmla="*/ 11704541 w 12213430"/>
              <a:gd name="connsiteY6" fmla="*/ 953927 h 6659424"/>
              <a:gd name="connsiteX7" fmla="*/ 11704541 w 12213430"/>
              <a:gd name="connsiteY7" fmla="*/ 140947 h 6659424"/>
              <a:gd name="connsiteX8" fmla="*/ 12200794 w 12213430"/>
              <a:gd name="connsiteY8" fmla="*/ 140977 h 6659424"/>
              <a:gd name="connsiteX9" fmla="*/ 12200352 w 12213430"/>
              <a:gd name="connsiteY9" fmla="*/ 6417513 h 6659424"/>
              <a:gd name="connsiteX10" fmla="*/ 3175 w 12213430"/>
              <a:gd name="connsiteY10" fmla="*/ 6511756 h 6659424"/>
              <a:gd name="connsiteX11" fmla="*/ 0 w 12213430"/>
              <a:gd name="connsiteY11" fmla="*/ 229797 h 6659424"/>
              <a:gd name="connsiteX12" fmla="*/ 3846824 w 12213430"/>
              <a:gd name="connsiteY12" fmla="*/ 0 h 6659424"/>
              <a:gd name="connsiteX0" fmla="*/ 3846824 w 12213430"/>
              <a:gd name="connsiteY0" fmla="*/ 0 h 6659424"/>
              <a:gd name="connsiteX1" fmla="*/ 5864223 w 12213430"/>
              <a:gd name="connsiteY1" fmla="*/ 8888 h 6659424"/>
              <a:gd name="connsiteX2" fmla="*/ 10334943 w 12213430"/>
              <a:gd name="connsiteY2" fmla="*/ 125365 h 6659424"/>
              <a:gd name="connsiteX3" fmla="*/ 10785474 w 12213430"/>
              <a:gd name="connsiteY3" fmla="*/ 131548 h 6659424"/>
              <a:gd name="connsiteX4" fmla="*/ 10785474 w 12213430"/>
              <a:gd name="connsiteY4" fmla="*/ 953927 h 6659424"/>
              <a:gd name="connsiteX5" fmla="*/ 10856104 w 12213430"/>
              <a:gd name="connsiteY5" fmla="*/ 1024557 h 6659424"/>
              <a:gd name="connsiteX6" fmla="*/ 11633911 w 12213430"/>
              <a:gd name="connsiteY6" fmla="*/ 1024557 h 6659424"/>
              <a:gd name="connsiteX7" fmla="*/ 11704541 w 12213430"/>
              <a:gd name="connsiteY7" fmla="*/ 953927 h 6659424"/>
              <a:gd name="connsiteX8" fmla="*/ 11704541 w 12213430"/>
              <a:gd name="connsiteY8" fmla="*/ 140947 h 6659424"/>
              <a:gd name="connsiteX9" fmla="*/ 12200794 w 12213430"/>
              <a:gd name="connsiteY9" fmla="*/ 140977 h 6659424"/>
              <a:gd name="connsiteX10" fmla="*/ 12200352 w 12213430"/>
              <a:gd name="connsiteY10" fmla="*/ 6417513 h 6659424"/>
              <a:gd name="connsiteX11" fmla="*/ 3175 w 12213430"/>
              <a:gd name="connsiteY11" fmla="*/ 6511756 h 6659424"/>
              <a:gd name="connsiteX12" fmla="*/ 0 w 12213430"/>
              <a:gd name="connsiteY12" fmla="*/ 229797 h 6659424"/>
              <a:gd name="connsiteX13" fmla="*/ 3846824 w 12213430"/>
              <a:gd name="connsiteY13" fmla="*/ 0 h 6659424"/>
              <a:gd name="connsiteX0" fmla="*/ 4173849 w 12213430"/>
              <a:gd name="connsiteY0" fmla="*/ 0 h 6668949"/>
              <a:gd name="connsiteX1" fmla="*/ 5864223 w 12213430"/>
              <a:gd name="connsiteY1" fmla="*/ 18413 h 6668949"/>
              <a:gd name="connsiteX2" fmla="*/ 10334943 w 12213430"/>
              <a:gd name="connsiteY2" fmla="*/ 134890 h 6668949"/>
              <a:gd name="connsiteX3" fmla="*/ 10785474 w 12213430"/>
              <a:gd name="connsiteY3" fmla="*/ 141073 h 6668949"/>
              <a:gd name="connsiteX4" fmla="*/ 10785474 w 12213430"/>
              <a:gd name="connsiteY4" fmla="*/ 963452 h 6668949"/>
              <a:gd name="connsiteX5" fmla="*/ 10856104 w 12213430"/>
              <a:gd name="connsiteY5" fmla="*/ 1034082 h 6668949"/>
              <a:gd name="connsiteX6" fmla="*/ 11633911 w 12213430"/>
              <a:gd name="connsiteY6" fmla="*/ 1034082 h 6668949"/>
              <a:gd name="connsiteX7" fmla="*/ 11704541 w 12213430"/>
              <a:gd name="connsiteY7" fmla="*/ 963452 h 6668949"/>
              <a:gd name="connsiteX8" fmla="*/ 11704541 w 12213430"/>
              <a:gd name="connsiteY8" fmla="*/ 150472 h 6668949"/>
              <a:gd name="connsiteX9" fmla="*/ 12200794 w 12213430"/>
              <a:gd name="connsiteY9" fmla="*/ 150502 h 6668949"/>
              <a:gd name="connsiteX10" fmla="*/ 12200352 w 12213430"/>
              <a:gd name="connsiteY10" fmla="*/ 6427038 h 6668949"/>
              <a:gd name="connsiteX11" fmla="*/ 3175 w 12213430"/>
              <a:gd name="connsiteY11" fmla="*/ 6521281 h 6668949"/>
              <a:gd name="connsiteX12" fmla="*/ 0 w 12213430"/>
              <a:gd name="connsiteY12" fmla="*/ 239322 h 6668949"/>
              <a:gd name="connsiteX13" fmla="*/ 4173849 w 12213430"/>
              <a:gd name="connsiteY13" fmla="*/ 0 h 6668949"/>
              <a:gd name="connsiteX0" fmla="*/ 4173849 w 12213430"/>
              <a:gd name="connsiteY0" fmla="*/ 0 h 6776850"/>
              <a:gd name="connsiteX1" fmla="*/ 5864223 w 12213430"/>
              <a:gd name="connsiteY1" fmla="*/ 18413 h 6776850"/>
              <a:gd name="connsiteX2" fmla="*/ 10334943 w 12213430"/>
              <a:gd name="connsiteY2" fmla="*/ 134890 h 6776850"/>
              <a:gd name="connsiteX3" fmla="*/ 10785474 w 12213430"/>
              <a:gd name="connsiteY3" fmla="*/ 141073 h 6776850"/>
              <a:gd name="connsiteX4" fmla="*/ 10785474 w 12213430"/>
              <a:gd name="connsiteY4" fmla="*/ 963452 h 6776850"/>
              <a:gd name="connsiteX5" fmla="*/ 10856104 w 12213430"/>
              <a:gd name="connsiteY5" fmla="*/ 1034082 h 6776850"/>
              <a:gd name="connsiteX6" fmla="*/ 11633911 w 12213430"/>
              <a:gd name="connsiteY6" fmla="*/ 1034082 h 6776850"/>
              <a:gd name="connsiteX7" fmla="*/ 11704541 w 12213430"/>
              <a:gd name="connsiteY7" fmla="*/ 963452 h 6776850"/>
              <a:gd name="connsiteX8" fmla="*/ 11704541 w 12213430"/>
              <a:gd name="connsiteY8" fmla="*/ 150472 h 6776850"/>
              <a:gd name="connsiteX9" fmla="*/ 12200794 w 12213430"/>
              <a:gd name="connsiteY9" fmla="*/ 150502 h 6776850"/>
              <a:gd name="connsiteX10" fmla="*/ 12200352 w 12213430"/>
              <a:gd name="connsiteY10" fmla="*/ 6427038 h 6776850"/>
              <a:gd name="connsiteX11" fmla="*/ 3175 w 12213430"/>
              <a:gd name="connsiteY11" fmla="*/ 6762581 h 6776850"/>
              <a:gd name="connsiteX12" fmla="*/ 0 w 12213430"/>
              <a:gd name="connsiteY12" fmla="*/ 239322 h 6776850"/>
              <a:gd name="connsiteX13" fmla="*/ 4173849 w 12213430"/>
              <a:gd name="connsiteY13" fmla="*/ 0 h 6776850"/>
              <a:gd name="connsiteX0" fmla="*/ 4173849 w 12213430"/>
              <a:gd name="connsiteY0" fmla="*/ 0 h 6785075"/>
              <a:gd name="connsiteX1" fmla="*/ 5864223 w 12213430"/>
              <a:gd name="connsiteY1" fmla="*/ 18413 h 6785075"/>
              <a:gd name="connsiteX2" fmla="*/ 10334943 w 12213430"/>
              <a:gd name="connsiteY2" fmla="*/ 134890 h 6785075"/>
              <a:gd name="connsiteX3" fmla="*/ 10785474 w 12213430"/>
              <a:gd name="connsiteY3" fmla="*/ 141073 h 6785075"/>
              <a:gd name="connsiteX4" fmla="*/ 10785474 w 12213430"/>
              <a:gd name="connsiteY4" fmla="*/ 963452 h 6785075"/>
              <a:gd name="connsiteX5" fmla="*/ 10856104 w 12213430"/>
              <a:gd name="connsiteY5" fmla="*/ 1034082 h 6785075"/>
              <a:gd name="connsiteX6" fmla="*/ 11633911 w 12213430"/>
              <a:gd name="connsiteY6" fmla="*/ 1034082 h 6785075"/>
              <a:gd name="connsiteX7" fmla="*/ 11704541 w 12213430"/>
              <a:gd name="connsiteY7" fmla="*/ 963452 h 6785075"/>
              <a:gd name="connsiteX8" fmla="*/ 11704541 w 12213430"/>
              <a:gd name="connsiteY8" fmla="*/ 150472 h 6785075"/>
              <a:gd name="connsiteX9" fmla="*/ 12200794 w 12213430"/>
              <a:gd name="connsiteY9" fmla="*/ 150502 h 6785075"/>
              <a:gd name="connsiteX10" fmla="*/ 12200352 w 12213430"/>
              <a:gd name="connsiteY10" fmla="*/ 6427038 h 6785075"/>
              <a:gd name="connsiteX11" fmla="*/ 3175 w 12213430"/>
              <a:gd name="connsiteY11" fmla="*/ 6762581 h 6785075"/>
              <a:gd name="connsiteX12" fmla="*/ 0 w 12213430"/>
              <a:gd name="connsiteY12" fmla="*/ 239322 h 6785075"/>
              <a:gd name="connsiteX13" fmla="*/ 4173849 w 12213430"/>
              <a:gd name="connsiteY13" fmla="*/ 0 h 6785075"/>
              <a:gd name="connsiteX0" fmla="*/ 4173849 w 12209642"/>
              <a:gd name="connsiteY0" fmla="*/ 0 h 6987926"/>
              <a:gd name="connsiteX1" fmla="*/ 5864223 w 12209642"/>
              <a:gd name="connsiteY1" fmla="*/ 18413 h 6987926"/>
              <a:gd name="connsiteX2" fmla="*/ 10334943 w 12209642"/>
              <a:gd name="connsiteY2" fmla="*/ 134890 h 6987926"/>
              <a:gd name="connsiteX3" fmla="*/ 10785474 w 12209642"/>
              <a:gd name="connsiteY3" fmla="*/ 141073 h 6987926"/>
              <a:gd name="connsiteX4" fmla="*/ 10785474 w 12209642"/>
              <a:gd name="connsiteY4" fmla="*/ 963452 h 6987926"/>
              <a:gd name="connsiteX5" fmla="*/ 10856104 w 12209642"/>
              <a:gd name="connsiteY5" fmla="*/ 1034082 h 6987926"/>
              <a:gd name="connsiteX6" fmla="*/ 11633911 w 12209642"/>
              <a:gd name="connsiteY6" fmla="*/ 1034082 h 6987926"/>
              <a:gd name="connsiteX7" fmla="*/ 11704541 w 12209642"/>
              <a:gd name="connsiteY7" fmla="*/ 963452 h 6987926"/>
              <a:gd name="connsiteX8" fmla="*/ 11704541 w 12209642"/>
              <a:gd name="connsiteY8" fmla="*/ 150472 h 6987926"/>
              <a:gd name="connsiteX9" fmla="*/ 12200794 w 12209642"/>
              <a:gd name="connsiteY9" fmla="*/ 150502 h 6987926"/>
              <a:gd name="connsiteX10" fmla="*/ 12187652 w 12209642"/>
              <a:gd name="connsiteY10" fmla="*/ 6769938 h 6987926"/>
              <a:gd name="connsiteX11" fmla="*/ 3175 w 12209642"/>
              <a:gd name="connsiteY11" fmla="*/ 6762581 h 6987926"/>
              <a:gd name="connsiteX12" fmla="*/ 0 w 12209642"/>
              <a:gd name="connsiteY12" fmla="*/ 239322 h 6987926"/>
              <a:gd name="connsiteX13" fmla="*/ 4173849 w 12209642"/>
              <a:gd name="connsiteY13" fmla="*/ 0 h 6987926"/>
              <a:gd name="connsiteX0" fmla="*/ 4173849 w 12209642"/>
              <a:gd name="connsiteY0" fmla="*/ 0 h 6804681"/>
              <a:gd name="connsiteX1" fmla="*/ 5864223 w 12209642"/>
              <a:gd name="connsiteY1" fmla="*/ 18413 h 6804681"/>
              <a:gd name="connsiteX2" fmla="*/ 10334943 w 12209642"/>
              <a:gd name="connsiteY2" fmla="*/ 134890 h 6804681"/>
              <a:gd name="connsiteX3" fmla="*/ 10785474 w 12209642"/>
              <a:gd name="connsiteY3" fmla="*/ 141073 h 6804681"/>
              <a:gd name="connsiteX4" fmla="*/ 10785474 w 12209642"/>
              <a:gd name="connsiteY4" fmla="*/ 963452 h 6804681"/>
              <a:gd name="connsiteX5" fmla="*/ 10856104 w 12209642"/>
              <a:gd name="connsiteY5" fmla="*/ 1034082 h 6804681"/>
              <a:gd name="connsiteX6" fmla="*/ 11633911 w 12209642"/>
              <a:gd name="connsiteY6" fmla="*/ 1034082 h 6804681"/>
              <a:gd name="connsiteX7" fmla="*/ 11704541 w 12209642"/>
              <a:gd name="connsiteY7" fmla="*/ 963452 h 6804681"/>
              <a:gd name="connsiteX8" fmla="*/ 11704541 w 12209642"/>
              <a:gd name="connsiteY8" fmla="*/ 150472 h 6804681"/>
              <a:gd name="connsiteX9" fmla="*/ 12200794 w 12209642"/>
              <a:gd name="connsiteY9" fmla="*/ 150502 h 6804681"/>
              <a:gd name="connsiteX10" fmla="*/ 12187652 w 12209642"/>
              <a:gd name="connsiteY10" fmla="*/ 6769938 h 6804681"/>
              <a:gd name="connsiteX11" fmla="*/ 3175 w 12209642"/>
              <a:gd name="connsiteY11" fmla="*/ 6762581 h 6804681"/>
              <a:gd name="connsiteX12" fmla="*/ 0 w 12209642"/>
              <a:gd name="connsiteY12" fmla="*/ 239322 h 6804681"/>
              <a:gd name="connsiteX13" fmla="*/ 4173849 w 12209642"/>
              <a:gd name="connsiteY13" fmla="*/ 0 h 6804681"/>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09642"/>
              <a:gd name="connsiteY0" fmla="*/ 0 h 6769938"/>
              <a:gd name="connsiteX1" fmla="*/ 5864223 w 12209642"/>
              <a:gd name="connsiteY1" fmla="*/ 18413 h 6769938"/>
              <a:gd name="connsiteX2" fmla="*/ 10334943 w 12209642"/>
              <a:gd name="connsiteY2" fmla="*/ 134890 h 6769938"/>
              <a:gd name="connsiteX3" fmla="*/ 10785474 w 12209642"/>
              <a:gd name="connsiteY3" fmla="*/ 141073 h 6769938"/>
              <a:gd name="connsiteX4" fmla="*/ 10785474 w 12209642"/>
              <a:gd name="connsiteY4" fmla="*/ 963452 h 6769938"/>
              <a:gd name="connsiteX5" fmla="*/ 10856104 w 12209642"/>
              <a:gd name="connsiteY5" fmla="*/ 1034082 h 6769938"/>
              <a:gd name="connsiteX6" fmla="*/ 11633911 w 12209642"/>
              <a:gd name="connsiteY6" fmla="*/ 1034082 h 6769938"/>
              <a:gd name="connsiteX7" fmla="*/ 11704541 w 12209642"/>
              <a:gd name="connsiteY7" fmla="*/ 963452 h 6769938"/>
              <a:gd name="connsiteX8" fmla="*/ 11704541 w 12209642"/>
              <a:gd name="connsiteY8" fmla="*/ 150472 h 6769938"/>
              <a:gd name="connsiteX9" fmla="*/ 12200794 w 12209642"/>
              <a:gd name="connsiteY9" fmla="*/ 150502 h 6769938"/>
              <a:gd name="connsiteX10" fmla="*/ 12187652 w 12209642"/>
              <a:gd name="connsiteY10" fmla="*/ 6769938 h 6769938"/>
              <a:gd name="connsiteX11" fmla="*/ 3175 w 12209642"/>
              <a:gd name="connsiteY11" fmla="*/ 6762581 h 6769938"/>
              <a:gd name="connsiteX12" fmla="*/ 0 w 12209642"/>
              <a:gd name="connsiteY12" fmla="*/ 239322 h 6769938"/>
              <a:gd name="connsiteX13" fmla="*/ 4173849 w 12209642"/>
              <a:gd name="connsiteY13" fmla="*/ 0 h 6769938"/>
              <a:gd name="connsiteX0" fmla="*/ 4173849 w 12214290"/>
              <a:gd name="connsiteY0" fmla="*/ 0 h 6769938"/>
              <a:gd name="connsiteX1" fmla="*/ 5864223 w 12214290"/>
              <a:gd name="connsiteY1" fmla="*/ 18413 h 6769938"/>
              <a:gd name="connsiteX2" fmla="*/ 10334943 w 12214290"/>
              <a:gd name="connsiteY2" fmla="*/ 134890 h 6769938"/>
              <a:gd name="connsiteX3" fmla="*/ 10785474 w 12214290"/>
              <a:gd name="connsiteY3" fmla="*/ 141073 h 6769938"/>
              <a:gd name="connsiteX4" fmla="*/ 10785474 w 12214290"/>
              <a:gd name="connsiteY4" fmla="*/ 963452 h 6769938"/>
              <a:gd name="connsiteX5" fmla="*/ 10856104 w 12214290"/>
              <a:gd name="connsiteY5" fmla="*/ 1034082 h 6769938"/>
              <a:gd name="connsiteX6" fmla="*/ 11633911 w 12214290"/>
              <a:gd name="connsiteY6" fmla="*/ 1034082 h 6769938"/>
              <a:gd name="connsiteX7" fmla="*/ 11704541 w 12214290"/>
              <a:gd name="connsiteY7" fmla="*/ 963452 h 6769938"/>
              <a:gd name="connsiteX8" fmla="*/ 11704541 w 12214290"/>
              <a:gd name="connsiteY8" fmla="*/ 150472 h 6769938"/>
              <a:gd name="connsiteX9" fmla="*/ 12200794 w 12214290"/>
              <a:gd name="connsiteY9" fmla="*/ 150502 h 6769938"/>
              <a:gd name="connsiteX10" fmla="*/ 12202401 w 12214290"/>
              <a:gd name="connsiteY10" fmla="*/ 6769938 h 6769938"/>
              <a:gd name="connsiteX11" fmla="*/ 3175 w 12214290"/>
              <a:gd name="connsiteY11" fmla="*/ 6762581 h 6769938"/>
              <a:gd name="connsiteX12" fmla="*/ 0 w 12214290"/>
              <a:gd name="connsiteY12" fmla="*/ 239322 h 6769938"/>
              <a:gd name="connsiteX13" fmla="*/ 4173849 w 12214290"/>
              <a:gd name="connsiteY13" fmla="*/ 0 h 6769938"/>
              <a:gd name="connsiteX0" fmla="*/ 4233484 w 12273925"/>
              <a:gd name="connsiteY0" fmla="*/ 0 h 6769938"/>
              <a:gd name="connsiteX1" fmla="*/ 5923858 w 12273925"/>
              <a:gd name="connsiteY1" fmla="*/ 18413 h 6769938"/>
              <a:gd name="connsiteX2" fmla="*/ 10394578 w 12273925"/>
              <a:gd name="connsiteY2" fmla="*/ 134890 h 6769938"/>
              <a:gd name="connsiteX3" fmla="*/ 10845109 w 12273925"/>
              <a:gd name="connsiteY3" fmla="*/ 141073 h 6769938"/>
              <a:gd name="connsiteX4" fmla="*/ 10845109 w 12273925"/>
              <a:gd name="connsiteY4" fmla="*/ 963452 h 6769938"/>
              <a:gd name="connsiteX5" fmla="*/ 10915739 w 12273925"/>
              <a:gd name="connsiteY5" fmla="*/ 1034082 h 6769938"/>
              <a:gd name="connsiteX6" fmla="*/ 11693546 w 12273925"/>
              <a:gd name="connsiteY6" fmla="*/ 1034082 h 6769938"/>
              <a:gd name="connsiteX7" fmla="*/ 11764176 w 12273925"/>
              <a:gd name="connsiteY7" fmla="*/ 963452 h 6769938"/>
              <a:gd name="connsiteX8" fmla="*/ 11764176 w 12273925"/>
              <a:gd name="connsiteY8" fmla="*/ 150472 h 6769938"/>
              <a:gd name="connsiteX9" fmla="*/ 12260429 w 12273925"/>
              <a:gd name="connsiteY9" fmla="*/ 150502 h 6769938"/>
              <a:gd name="connsiteX10" fmla="*/ 12262036 w 12273925"/>
              <a:gd name="connsiteY10" fmla="*/ 6769938 h 6769938"/>
              <a:gd name="connsiteX11" fmla="*/ 62810 w 12273925"/>
              <a:gd name="connsiteY11" fmla="*/ 6762581 h 6769938"/>
              <a:gd name="connsiteX12" fmla="*/ 0 w 12273925"/>
              <a:gd name="connsiteY12" fmla="*/ 239322 h 6769938"/>
              <a:gd name="connsiteX13" fmla="*/ 4233484 w 12273925"/>
              <a:gd name="connsiteY13" fmla="*/ 0 h 6769938"/>
              <a:gd name="connsiteX0" fmla="*/ 4240335 w 12280776"/>
              <a:gd name="connsiteY0" fmla="*/ 0 h 6812277"/>
              <a:gd name="connsiteX1" fmla="*/ 5930709 w 12280776"/>
              <a:gd name="connsiteY1" fmla="*/ 18413 h 6812277"/>
              <a:gd name="connsiteX2" fmla="*/ 10401429 w 12280776"/>
              <a:gd name="connsiteY2" fmla="*/ 134890 h 6812277"/>
              <a:gd name="connsiteX3" fmla="*/ 10851960 w 12280776"/>
              <a:gd name="connsiteY3" fmla="*/ 141073 h 6812277"/>
              <a:gd name="connsiteX4" fmla="*/ 10851960 w 12280776"/>
              <a:gd name="connsiteY4" fmla="*/ 963452 h 6812277"/>
              <a:gd name="connsiteX5" fmla="*/ 10922590 w 12280776"/>
              <a:gd name="connsiteY5" fmla="*/ 1034082 h 6812277"/>
              <a:gd name="connsiteX6" fmla="*/ 11700397 w 12280776"/>
              <a:gd name="connsiteY6" fmla="*/ 1034082 h 6812277"/>
              <a:gd name="connsiteX7" fmla="*/ 11771027 w 12280776"/>
              <a:gd name="connsiteY7" fmla="*/ 963452 h 6812277"/>
              <a:gd name="connsiteX8" fmla="*/ 11771027 w 12280776"/>
              <a:gd name="connsiteY8" fmla="*/ 150472 h 6812277"/>
              <a:gd name="connsiteX9" fmla="*/ 12267280 w 12280776"/>
              <a:gd name="connsiteY9" fmla="*/ 150502 h 6812277"/>
              <a:gd name="connsiteX10" fmla="*/ 12268887 w 12280776"/>
              <a:gd name="connsiteY10" fmla="*/ 6769938 h 6812277"/>
              <a:gd name="connsiteX11" fmla="*/ 87 w 12280776"/>
              <a:gd name="connsiteY11" fmla="*/ 6812277 h 6812277"/>
              <a:gd name="connsiteX12" fmla="*/ 6851 w 12280776"/>
              <a:gd name="connsiteY12" fmla="*/ 239322 h 6812277"/>
              <a:gd name="connsiteX13" fmla="*/ 4240335 w 12280776"/>
              <a:gd name="connsiteY13" fmla="*/ 0 h 6812277"/>
              <a:gd name="connsiteX0" fmla="*/ 4240335 w 12320827"/>
              <a:gd name="connsiteY0" fmla="*/ 0 h 6829573"/>
              <a:gd name="connsiteX1" fmla="*/ 5930709 w 12320827"/>
              <a:gd name="connsiteY1" fmla="*/ 18413 h 6829573"/>
              <a:gd name="connsiteX2" fmla="*/ 10401429 w 12320827"/>
              <a:gd name="connsiteY2" fmla="*/ 134890 h 6829573"/>
              <a:gd name="connsiteX3" fmla="*/ 10851960 w 12320827"/>
              <a:gd name="connsiteY3" fmla="*/ 141073 h 6829573"/>
              <a:gd name="connsiteX4" fmla="*/ 10851960 w 12320827"/>
              <a:gd name="connsiteY4" fmla="*/ 963452 h 6829573"/>
              <a:gd name="connsiteX5" fmla="*/ 10922590 w 12320827"/>
              <a:gd name="connsiteY5" fmla="*/ 1034082 h 6829573"/>
              <a:gd name="connsiteX6" fmla="*/ 11700397 w 12320827"/>
              <a:gd name="connsiteY6" fmla="*/ 1034082 h 6829573"/>
              <a:gd name="connsiteX7" fmla="*/ 11771027 w 12320827"/>
              <a:gd name="connsiteY7" fmla="*/ 963452 h 6829573"/>
              <a:gd name="connsiteX8" fmla="*/ 11771027 w 12320827"/>
              <a:gd name="connsiteY8" fmla="*/ 150472 h 6829573"/>
              <a:gd name="connsiteX9" fmla="*/ 12267280 w 12320827"/>
              <a:gd name="connsiteY9" fmla="*/ 150502 h 6829573"/>
              <a:gd name="connsiteX10" fmla="*/ 12318583 w 12320827"/>
              <a:gd name="connsiteY10" fmla="*/ 6829573 h 6829573"/>
              <a:gd name="connsiteX11" fmla="*/ 87 w 12320827"/>
              <a:gd name="connsiteY11" fmla="*/ 6812277 h 6829573"/>
              <a:gd name="connsiteX12" fmla="*/ 6851 w 12320827"/>
              <a:gd name="connsiteY12" fmla="*/ 239322 h 6829573"/>
              <a:gd name="connsiteX13" fmla="*/ 4240335 w 12320827"/>
              <a:gd name="connsiteY13" fmla="*/ 0 h 6829573"/>
              <a:gd name="connsiteX0" fmla="*/ 4240335 w 12336936"/>
              <a:gd name="connsiteY0" fmla="*/ 0 h 6829573"/>
              <a:gd name="connsiteX1" fmla="*/ 5930709 w 12336936"/>
              <a:gd name="connsiteY1" fmla="*/ 18413 h 6829573"/>
              <a:gd name="connsiteX2" fmla="*/ 10401429 w 12336936"/>
              <a:gd name="connsiteY2" fmla="*/ 134890 h 6829573"/>
              <a:gd name="connsiteX3" fmla="*/ 10851960 w 12336936"/>
              <a:gd name="connsiteY3" fmla="*/ 141073 h 6829573"/>
              <a:gd name="connsiteX4" fmla="*/ 10851960 w 12336936"/>
              <a:gd name="connsiteY4" fmla="*/ 963452 h 6829573"/>
              <a:gd name="connsiteX5" fmla="*/ 10922590 w 12336936"/>
              <a:gd name="connsiteY5" fmla="*/ 1034082 h 6829573"/>
              <a:gd name="connsiteX6" fmla="*/ 11700397 w 12336936"/>
              <a:gd name="connsiteY6" fmla="*/ 1034082 h 6829573"/>
              <a:gd name="connsiteX7" fmla="*/ 11771027 w 12336936"/>
              <a:gd name="connsiteY7" fmla="*/ 963452 h 6829573"/>
              <a:gd name="connsiteX8" fmla="*/ 11771027 w 12336936"/>
              <a:gd name="connsiteY8" fmla="*/ 150472 h 6829573"/>
              <a:gd name="connsiteX9" fmla="*/ 12326915 w 12336936"/>
              <a:gd name="connsiteY9" fmla="*/ 150502 h 6829573"/>
              <a:gd name="connsiteX10" fmla="*/ 12318583 w 12336936"/>
              <a:gd name="connsiteY10" fmla="*/ 6829573 h 6829573"/>
              <a:gd name="connsiteX11" fmla="*/ 87 w 12336936"/>
              <a:gd name="connsiteY11" fmla="*/ 6812277 h 6829573"/>
              <a:gd name="connsiteX12" fmla="*/ 6851 w 12336936"/>
              <a:gd name="connsiteY12" fmla="*/ 239322 h 6829573"/>
              <a:gd name="connsiteX13" fmla="*/ 4240335 w 12336936"/>
              <a:gd name="connsiteY13" fmla="*/ 0 h 682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36936" h="6829573">
                <a:moveTo>
                  <a:pt x="4240335" y="0"/>
                </a:moveTo>
                <a:lnTo>
                  <a:pt x="5930709" y="18413"/>
                </a:lnTo>
                <a:lnTo>
                  <a:pt x="10401429" y="134890"/>
                </a:lnTo>
                <a:lnTo>
                  <a:pt x="10851960" y="141073"/>
                </a:lnTo>
                <a:lnTo>
                  <a:pt x="10851960" y="963452"/>
                </a:lnTo>
                <a:cubicBezTo>
                  <a:pt x="10851960" y="1002460"/>
                  <a:pt x="10883582" y="1034082"/>
                  <a:pt x="10922590" y="1034082"/>
                </a:cubicBezTo>
                <a:lnTo>
                  <a:pt x="11700397" y="1034082"/>
                </a:lnTo>
                <a:cubicBezTo>
                  <a:pt x="11739405" y="1034082"/>
                  <a:pt x="11771027" y="1002460"/>
                  <a:pt x="11771027" y="963452"/>
                </a:cubicBezTo>
                <a:lnTo>
                  <a:pt x="11771027" y="150472"/>
                </a:lnTo>
                <a:lnTo>
                  <a:pt x="12326915" y="150502"/>
                </a:lnTo>
                <a:cubicBezTo>
                  <a:pt x="12348072" y="2609991"/>
                  <a:pt x="12331055" y="4636061"/>
                  <a:pt x="12318583" y="6829573"/>
                </a:cubicBezTo>
                <a:lnTo>
                  <a:pt x="87" y="6812277"/>
                </a:lnTo>
                <a:cubicBezTo>
                  <a:pt x="-971" y="4741574"/>
                  <a:pt x="7909" y="2310025"/>
                  <a:pt x="6851" y="239322"/>
                </a:cubicBezTo>
                <a:cubicBezTo>
                  <a:pt x="1488205" y="69395"/>
                  <a:pt x="3379530" y="9793"/>
                  <a:pt x="4240335" y="0"/>
                </a:cubicBezTo>
                <a:close/>
              </a:path>
            </a:pathLst>
          </a:custGeom>
        </p:spPr>
      </p:pic>
      <p:sp>
        <p:nvSpPr>
          <p:cNvPr id="19" name="Title 1">
            <a:extLst>
              <a:ext uri="{FF2B5EF4-FFF2-40B4-BE49-F238E27FC236}">
                <a16:creationId xmlns:a16="http://schemas.microsoft.com/office/drawing/2014/main" id="{1FF084DC-465C-60F8-10D7-1A236658DA77}"/>
              </a:ext>
            </a:extLst>
          </p:cNvPr>
          <p:cNvSpPr txBox="1">
            <a:spLocks noGrp="1"/>
          </p:cNvSpPr>
          <p:nvPr>
            <p:ph type="title" idx="4294967295"/>
          </p:nvPr>
        </p:nvSpPr>
        <p:spPr>
          <a:xfrm>
            <a:off x="491088" y="720000"/>
            <a:ext cx="11201621" cy="861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457200" rtl="0" eaLnBrk="1" latinLnBrk="0" hangingPunct="1">
              <a:spcBef>
                <a:spcPct val="0"/>
              </a:spcBef>
              <a:buNone/>
              <a:defRPr sz="3600" b="1" i="0" kern="1200">
                <a:solidFill>
                  <a:schemeClr val="bg1"/>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4800" b="1" i="0" u="none" strike="noStrike" kern="1200" cap="none" spc="0" normalizeH="0" baseline="0" noProof="0" dirty="0">
                <a:ln>
                  <a:noFill/>
                </a:ln>
                <a:solidFill>
                  <a:schemeClr val="bg1"/>
                </a:solidFill>
                <a:effectLst/>
                <a:uLnTx/>
                <a:uFillTx/>
                <a:latin typeface="Arial"/>
                <a:ea typeface="+mj-ea"/>
                <a:cs typeface="Arial"/>
              </a:rPr>
              <a:t>Layout example</a:t>
            </a:r>
          </a:p>
        </p:txBody>
      </p:sp>
      <p:sp>
        <p:nvSpPr>
          <p:cNvPr id="8" name="Oval 6">
            <a:extLst>
              <a:ext uri="{FF2B5EF4-FFF2-40B4-BE49-F238E27FC236}">
                <a16:creationId xmlns:a16="http://schemas.microsoft.com/office/drawing/2014/main" id="{AB80B408-9E4F-F267-CD09-56C4CADF0128}"/>
              </a:ext>
              <a:ext uri="{C183D7F6-B498-43B3-948B-1728B52AA6E4}">
                <adec:decorative xmlns:adec="http://schemas.microsoft.com/office/drawing/2017/decorative" val="1"/>
              </a:ext>
            </a:extLst>
          </p:cNvPr>
          <p:cNvSpPr/>
          <p:nvPr/>
        </p:nvSpPr>
        <p:spPr>
          <a:xfrm>
            <a:off x="521377" y="2041870"/>
            <a:ext cx="2309637" cy="2309636"/>
          </a:xfrm>
          <a:prstGeom prst="ellipse">
            <a:avLst/>
          </a:prstGeom>
          <a:noFill/>
          <a:ln w="28575">
            <a:solidFill>
              <a:schemeClr val="bg1"/>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9" name="Graphic 10" descr="Cooporation">
            <a:extLst>
              <a:ext uri="{FF2B5EF4-FFF2-40B4-BE49-F238E27FC236}">
                <a16:creationId xmlns:a16="http://schemas.microsoft.com/office/drawing/2014/main" id="{BAF8B1BD-116F-B12B-D1D4-34C86016F0A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62000" y="2290937"/>
            <a:ext cx="1828391" cy="1828391"/>
          </a:xfrm>
          <a:prstGeom prst="rect">
            <a:avLst/>
          </a:prstGeom>
        </p:spPr>
      </p:pic>
      <p:sp>
        <p:nvSpPr>
          <p:cNvPr id="29" name="Alternative Process 19">
            <a:extLst>
              <a:ext uri="{FF2B5EF4-FFF2-40B4-BE49-F238E27FC236}">
                <a16:creationId xmlns:a16="http://schemas.microsoft.com/office/drawing/2014/main" id="{92C97B8B-6EF9-1859-91B9-B65BCE34B63D}"/>
              </a:ext>
            </a:extLst>
          </p:cNvPr>
          <p:cNvSpPr/>
          <p:nvPr/>
        </p:nvSpPr>
        <p:spPr>
          <a:xfrm>
            <a:off x="835853" y="4639592"/>
            <a:ext cx="1811947" cy="466883"/>
          </a:xfrm>
          <a:prstGeom prst="flowChartAlternateProcess">
            <a:avLst/>
          </a:prstGeom>
          <a:no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rgbClr val="FFFFFF"/>
                </a:solidFill>
              </a:rPr>
              <a:t>LOREM</a:t>
            </a:r>
          </a:p>
        </p:txBody>
      </p:sp>
      <p:sp>
        <p:nvSpPr>
          <p:cNvPr id="30" name="Subtitle 2">
            <a:extLst>
              <a:ext uri="{FF2B5EF4-FFF2-40B4-BE49-F238E27FC236}">
                <a16:creationId xmlns:a16="http://schemas.microsoft.com/office/drawing/2014/main" id="{A091DB31-37B9-E970-086A-4F80A2FE2FFA}"/>
              </a:ext>
            </a:extLst>
          </p:cNvPr>
          <p:cNvSpPr txBox="1">
            <a:spLocks/>
          </p:cNvSpPr>
          <p:nvPr/>
        </p:nvSpPr>
        <p:spPr>
          <a:xfrm>
            <a:off x="835853" y="5250299"/>
            <a:ext cx="1813059" cy="7892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600" noProof="0" dirty="0">
                <a:solidFill>
                  <a:srgbClr val="FFFFFF"/>
                </a:solidFill>
                <a:latin typeface="Arial" panose="020B0604020202020204" pitchFamily="34" charset="0"/>
                <a:cs typeface="Arial" panose="020B0604020202020204" pitchFamily="34" charset="0"/>
              </a:rPr>
              <a:t>Lorem ipsum</a:t>
            </a:r>
            <a:br>
              <a:rPr lang="en-GB" sz="1600" noProof="0" dirty="0">
                <a:solidFill>
                  <a:srgbClr val="FFFFFF"/>
                </a:solidFill>
                <a:latin typeface="Arial" panose="020B0604020202020204" pitchFamily="34" charset="0"/>
                <a:cs typeface="Arial" panose="020B0604020202020204" pitchFamily="34" charset="0"/>
              </a:rPr>
            </a:br>
            <a:r>
              <a:rPr lang="en-GB" sz="1600" noProof="0" dirty="0">
                <a:solidFill>
                  <a:srgbClr val="FFFFFF"/>
                </a:solidFill>
                <a:latin typeface="Arial" panose="020B0604020202020204" pitchFamily="34" charset="0"/>
                <a:cs typeface="Arial" panose="020B0604020202020204" pitchFamily="34" charset="0"/>
              </a:rPr>
              <a:t>lorem </a:t>
            </a:r>
            <a:r>
              <a:rPr lang="en-GB" sz="1600" noProof="0" dirty="0" err="1">
                <a:solidFill>
                  <a:srgbClr val="FFFFFF"/>
                </a:solidFill>
                <a:latin typeface="Arial" panose="020B0604020202020204" pitchFamily="34" charset="0"/>
                <a:cs typeface="Arial" panose="020B0604020202020204" pitchFamily="34" charset="0"/>
              </a:rPr>
              <a:t>lorem</a:t>
            </a:r>
            <a:endParaRPr lang="en-GB" sz="1600" noProof="0" dirty="0">
              <a:solidFill>
                <a:srgbClr val="FFFFFF"/>
              </a:solidFill>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0C8B813-26AF-2EB1-3104-DBD90AE7F033}"/>
              </a:ext>
              <a:ext uri="{C183D7F6-B498-43B3-948B-1728B52AA6E4}">
                <adec:decorative xmlns:adec="http://schemas.microsoft.com/office/drawing/2017/decorative" val="1"/>
              </a:ext>
            </a:extLst>
          </p:cNvPr>
          <p:cNvSpPr/>
          <p:nvPr/>
        </p:nvSpPr>
        <p:spPr>
          <a:xfrm>
            <a:off x="3454785" y="2041870"/>
            <a:ext cx="2309637" cy="2309636"/>
          </a:xfrm>
          <a:prstGeom prst="ellipse">
            <a:avLst/>
          </a:prstGeom>
          <a:noFill/>
          <a:ln w="28575">
            <a:solidFill>
              <a:schemeClr val="bg1"/>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2" name="Graphic 10" descr="Bar chart ">
            <a:extLst>
              <a:ext uri="{FF2B5EF4-FFF2-40B4-BE49-F238E27FC236}">
                <a16:creationId xmlns:a16="http://schemas.microsoft.com/office/drawing/2014/main" id="{8BF870D0-E477-EF24-0C36-396E166EC77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49768" y="2193381"/>
            <a:ext cx="1828391" cy="1828391"/>
          </a:xfrm>
          <a:prstGeom prst="rect">
            <a:avLst/>
          </a:prstGeom>
        </p:spPr>
      </p:pic>
      <p:sp>
        <p:nvSpPr>
          <p:cNvPr id="32" name="Alternative Process 19">
            <a:extLst>
              <a:ext uri="{FF2B5EF4-FFF2-40B4-BE49-F238E27FC236}">
                <a16:creationId xmlns:a16="http://schemas.microsoft.com/office/drawing/2014/main" id="{509FB836-481D-0FD9-24F5-AB359D65D0D3}"/>
              </a:ext>
            </a:extLst>
          </p:cNvPr>
          <p:cNvSpPr/>
          <p:nvPr/>
        </p:nvSpPr>
        <p:spPr>
          <a:xfrm>
            <a:off x="3709424" y="4639592"/>
            <a:ext cx="1811947" cy="466883"/>
          </a:xfrm>
          <a:prstGeom prst="flowChartAlternateProcess">
            <a:avLst/>
          </a:prstGeom>
          <a:no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chemeClr val="bg1"/>
                </a:solidFill>
              </a:rPr>
              <a:t>LOREM</a:t>
            </a:r>
          </a:p>
        </p:txBody>
      </p:sp>
      <p:sp>
        <p:nvSpPr>
          <p:cNvPr id="33" name="Subtitle 2">
            <a:extLst>
              <a:ext uri="{FF2B5EF4-FFF2-40B4-BE49-F238E27FC236}">
                <a16:creationId xmlns:a16="http://schemas.microsoft.com/office/drawing/2014/main" id="{480C7AAF-3C3B-CAAA-42D5-2A10520D1095}"/>
              </a:ext>
            </a:extLst>
          </p:cNvPr>
          <p:cNvSpPr txBox="1">
            <a:spLocks/>
          </p:cNvSpPr>
          <p:nvPr/>
        </p:nvSpPr>
        <p:spPr>
          <a:xfrm>
            <a:off x="3709424" y="5250299"/>
            <a:ext cx="1813059" cy="7892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600" noProof="0" dirty="0">
                <a:solidFill>
                  <a:srgbClr val="FFFFFF"/>
                </a:solidFill>
                <a:latin typeface="Arial" panose="020B0604020202020204" pitchFamily="34" charset="0"/>
                <a:cs typeface="Arial" panose="020B0604020202020204" pitchFamily="34" charset="0"/>
              </a:rPr>
              <a:t>Lorem ipsum</a:t>
            </a:r>
            <a:br>
              <a:rPr lang="en-GB" sz="1600" noProof="0" dirty="0">
                <a:solidFill>
                  <a:srgbClr val="FFFFFF"/>
                </a:solidFill>
                <a:latin typeface="Arial" panose="020B0604020202020204" pitchFamily="34" charset="0"/>
                <a:cs typeface="Arial" panose="020B0604020202020204" pitchFamily="34" charset="0"/>
              </a:rPr>
            </a:br>
            <a:r>
              <a:rPr lang="en-GB" sz="1600" noProof="0" dirty="0">
                <a:solidFill>
                  <a:srgbClr val="FFFFFF"/>
                </a:solidFill>
                <a:latin typeface="Arial" panose="020B0604020202020204" pitchFamily="34" charset="0"/>
                <a:cs typeface="Arial" panose="020B0604020202020204" pitchFamily="34" charset="0"/>
              </a:rPr>
              <a:t>lorem </a:t>
            </a:r>
            <a:r>
              <a:rPr lang="en-GB" sz="1600" noProof="0" dirty="0" err="1">
                <a:solidFill>
                  <a:srgbClr val="FFFFFF"/>
                </a:solidFill>
                <a:latin typeface="Arial" panose="020B0604020202020204" pitchFamily="34" charset="0"/>
                <a:cs typeface="Arial" panose="020B0604020202020204" pitchFamily="34" charset="0"/>
              </a:rPr>
              <a:t>lorem</a:t>
            </a:r>
            <a:endParaRPr lang="en-GB" sz="1600" noProof="0" dirty="0">
              <a:solidFill>
                <a:srgbClr val="FFFFFF"/>
              </a:solidFill>
              <a:latin typeface="Arial" panose="020B0604020202020204" pitchFamily="34" charset="0"/>
              <a:cs typeface="Arial" panose="020B0604020202020204" pitchFamily="34" charset="0"/>
            </a:endParaRPr>
          </a:p>
        </p:txBody>
      </p:sp>
      <p:sp>
        <p:nvSpPr>
          <p:cNvPr id="14" name="Oval 10">
            <a:extLst>
              <a:ext uri="{FF2B5EF4-FFF2-40B4-BE49-F238E27FC236}">
                <a16:creationId xmlns:a16="http://schemas.microsoft.com/office/drawing/2014/main" id="{21A525BD-9F3C-23F4-4BEB-AC6DDC74858C}"/>
              </a:ext>
              <a:ext uri="{C183D7F6-B498-43B3-948B-1728B52AA6E4}">
                <adec:decorative xmlns:adec="http://schemas.microsoft.com/office/drawing/2017/decorative" val="1"/>
              </a:ext>
            </a:extLst>
          </p:cNvPr>
          <p:cNvSpPr/>
          <p:nvPr/>
        </p:nvSpPr>
        <p:spPr>
          <a:xfrm>
            <a:off x="6388191" y="2041870"/>
            <a:ext cx="2309637" cy="2309636"/>
          </a:xfrm>
          <a:prstGeom prst="ellipse">
            <a:avLst/>
          </a:prstGeom>
          <a:noFill/>
          <a:ln w="28575">
            <a:solidFill>
              <a:schemeClr val="bg1"/>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5" name="Graphic 10" descr="DNA">
            <a:extLst>
              <a:ext uri="{FF2B5EF4-FFF2-40B4-BE49-F238E27FC236}">
                <a16:creationId xmlns:a16="http://schemas.microsoft.com/office/drawing/2014/main" id="{86CD0EC4-68C9-0490-552A-4744C8B0311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628812" y="2304711"/>
            <a:ext cx="1828391" cy="1828391"/>
          </a:xfrm>
          <a:prstGeom prst="rect">
            <a:avLst/>
          </a:prstGeom>
        </p:spPr>
      </p:pic>
      <p:sp>
        <p:nvSpPr>
          <p:cNvPr id="35" name="Alternative Process 19">
            <a:extLst>
              <a:ext uri="{FF2B5EF4-FFF2-40B4-BE49-F238E27FC236}">
                <a16:creationId xmlns:a16="http://schemas.microsoft.com/office/drawing/2014/main" id="{EAE69067-7BA8-5C9A-97B5-612C93E87B02}"/>
              </a:ext>
            </a:extLst>
          </p:cNvPr>
          <p:cNvSpPr/>
          <p:nvPr/>
        </p:nvSpPr>
        <p:spPr>
          <a:xfrm>
            <a:off x="6576802" y="4639592"/>
            <a:ext cx="1811947" cy="466883"/>
          </a:xfrm>
          <a:prstGeom prst="flowChartAlternateProcess">
            <a:avLst/>
          </a:prstGeom>
          <a:no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rgbClr val="FFFFFF"/>
                </a:solidFill>
              </a:rPr>
              <a:t>LOREM</a:t>
            </a:r>
          </a:p>
        </p:txBody>
      </p:sp>
      <p:sp>
        <p:nvSpPr>
          <p:cNvPr id="36" name="Subtitle 2">
            <a:extLst>
              <a:ext uri="{FF2B5EF4-FFF2-40B4-BE49-F238E27FC236}">
                <a16:creationId xmlns:a16="http://schemas.microsoft.com/office/drawing/2014/main" id="{F38821CD-0979-B536-285A-5629312F73C3}"/>
              </a:ext>
            </a:extLst>
          </p:cNvPr>
          <p:cNvSpPr txBox="1">
            <a:spLocks/>
          </p:cNvSpPr>
          <p:nvPr/>
        </p:nvSpPr>
        <p:spPr>
          <a:xfrm>
            <a:off x="6576802" y="5250299"/>
            <a:ext cx="1813059" cy="7892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600" noProof="0" dirty="0">
                <a:solidFill>
                  <a:srgbClr val="FFFFFF"/>
                </a:solidFill>
                <a:latin typeface="Arial" panose="020B0604020202020204" pitchFamily="34" charset="0"/>
                <a:cs typeface="Arial" panose="020B0604020202020204" pitchFamily="34" charset="0"/>
              </a:rPr>
              <a:t>Lorem ipsum</a:t>
            </a:r>
            <a:br>
              <a:rPr lang="en-GB" sz="1600" noProof="0" dirty="0">
                <a:solidFill>
                  <a:srgbClr val="FFFFFF"/>
                </a:solidFill>
                <a:latin typeface="Arial" panose="020B0604020202020204" pitchFamily="34" charset="0"/>
                <a:cs typeface="Arial" panose="020B0604020202020204" pitchFamily="34" charset="0"/>
              </a:rPr>
            </a:br>
            <a:r>
              <a:rPr lang="en-GB" sz="1600" noProof="0" dirty="0">
                <a:solidFill>
                  <a:srgbClr val="FFFFFF"/>
                </a:solidFill>
                <a:latin typeface="Arial" panose="020B0604020202020204" pitchFamily="34" charset="0"/>
                <a:cs typeface="Arial" panose="020B0604020202020204" pitchFamily="34" charset="0"/>
              </a:rPr>
              <a:t>lorem </a:t>
            </a:r>
            <a:r>
              <a:rPr lang="en-GB" sz="1600" noProof="0" dirty="0" err="1">
                <a:solidFill>
                  <a:srgbClr val="FFFFFF"/>
                </a:solidFill>
                <a:latin typeface="Arial" panose="020B0604020202020204" pitchFamily="34" charset="0"/>
                <a:cs typeface="Arial" panose="020B0604020202020204" pitchFamily="34" charset="0"/>
              </a:rPr>
              <a:t>lorem</a:t>
            </a:r>
            <a:endParaRPr lang="en-GB" sz="1600" noProof="0" dirty="0">
              <a:solidFill>
                <a:srgbClr val="FFFFFF"/>
              </a:solidFill>
              <a:latin typeface="Arial" panose="020B0604020202020204" pitchFamily="34" charset="0"/>
              <a:cs typeface="Arial" panose="020B0604020202020204" pitchFamily="34" charset="0"/>
            </a:endParaRPr>
          </a:p>
        </p:txBody>
      </p:sp>
      <p:sp>
        <p:nvSpPr>
          <p:cNvPr id="17" name="Oval 12">
            <a:extLst>
              <a:ext uri="{FF2B5EF4-FFF2-40B4-BE49-F238E27FC236}">
                <a16:creationId xmlns:a16="http://schemas.microsoft.com/office/drawing/2014/main" id="{F4939AAD-FDEC-A9A1-1CBC-B511E837DA30}"/>
              </a:ext>
              <a:ext uri="{C183D7F6-B498-43B3-948B-1728B52AA6E4}">
                <adec:decorative xmlns:adec="http://schemas.microsoft.com/office/drawing/2017/decorative" val="1"/>
              </a:ext>
            </a:extLst>
          </p:cNvPr>
          <p:cNvSpPr/>
          <p:nvPr/>
        </p:nvSpPr>
        <p:spPr>
          <a:xfrm>
            <a:off x="9321599" y="2041870"/>
            <a:ext cx="2309637" cy="2309636"/>
          </a:xfrm>
          <a:prstGeom prst="ellipse">
            <a:avLst/>
          </a:prstGeom>
          <a:noFill/>
          <a:ln w="28575">
            <a:solidFill>
              <a:schemeClr val="bg1"/>
            </a:solidFill>
          </a:ln>
          <a:effectLst>
            <a:outerShdw blurRad="114300" dist="127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pic>
        <p:nvPicPr>
          <p:cNvPr id="18" name="Graphic 10" descr="Man and woman">
            <a:extLst>
              <a:ext uri="{FF2B5EF4-FFF2-40B4-BE49-F238E27FC236}">
                <a16:creationId xmlns:a16="http://schemas.microsoft.com/office/drawing/2014/main" id="{986BBFAD-B76D-8611-9768-838FD88FD723}"/>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562220" y="2282490"/>
            <a:ext cx="1828391" cy="1828391"/>
          </a:xfrm>
          <a:prstGeom prst="rect">
            <a:avLst/>
          </a:prstGeom>
        </p:spPr>
      </p:pic>
      <p:sp>
        <p:nvSpPr>
          <p:cNvPr id="38" name="Alternative Process 19">
            <a:extLst>
              <a:ext uri="{FF2B5EF4-FFF2-40B4-BE49-F238E27FC236}">
                <a16:creationId xmlns:a16="http://schemas.microsoft.com/office/drawing/2014/main" id="{C2FE0A4F-EB60-BA82-5D87-50270CCCC8B5}"/>
              </a:ext>
            </a:extLst>
          </p:cNvPr>
          <p:cNvSpPr/>
          <p:nvPr/>
        </p:nvSpPr>
        <p:spPr>
          <a:xfrm>
            <a:off x="9444179" y="4639592"/>
            <a:ext cx="1811947" cy="466883"/>
          </a:xfrm>
          <a:prstGeom prst="flowChartAlternateProcess">
            <a:avLst/>
          </a:prstGeom>
          <a:no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rgbClr val="FFFFFF"/>
                </a:solidFill>
              </a:rPr>
              <a:t>LOREM</a:t>
            </a:r>
          </a:p>
        </p:txBody>
      </p:sp>
      <p:sp>
        <p:nvSpPr>
          <p:cNvPr id="39" name="Subtitle 2">
            <a:extLst>
              <a:ext uri="{FF2B5EF4-FFF2-40B4-BE49-F238E27FC236}">
                <a16:creationId xmlns:a16="http://schemas.microsoft.com/office/drawing/2014/main" id="{934F0AEA-B871-19B1-56D4-263C37950292}"/>
              </a:ext>
            </a:extLst>
          </p:cNvPr>
          <p:cNvSpPr txBox="1">
            <a:spLocks/>
          </p:cNvSpPr>
          <p:nvPr/>
        </p:nvSpPr>
        <p:spPr>
          <a:xfrm>
            <a:off x="9444179" y="5250299"/>
            <a:ext cx="1813059" cy="7892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bg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bg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bg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bg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1600" noProof="0" dirty="0">
                <a:solidFill>
                  <a:srgbClr val="FFFFFF"/>
                </a:solidFill>
                <a:latin typeface="Arial" panose="020B0604020202020204" pitchFamily="34" charset="0"/>
                <a:cs typeface="Arial" panose="020B0604020202020204" pitchFamily="34" charset="0"/>
              </a:rPr>
              <a:t>Lorem ipsum</a:t>
            </a:r>
            <a:br>
              <a:rPr lang="en-GB" sz="1600" noProof="0" dirty="0">
                <a:solidFill>
                  <a:srgbClr val="FFFFFF"/>
                </a:solidFill>
                <a:latin typeface="Arial" panose="020B0604020202020204" pitchFamily="34" charset="0"/>
                <a:cs typeface="Arial" panose="020B0604020202020204" pitchFamily="34" charset="0"/>
              </a:rPr>
            </a:br>
            <a:r>
              <a:rPr lang="en-GB" sz="1600" noProof="0" dirty="0">
                <a:solidFill>
                  <a:srgbClr val="FFFFFF"/>
                </a:solidFill>
                <a:latin typeface="Arial" panose="020B0604020202020204" pitchFamily="34" charset="0"/>
                <a:cs typeface="Arial" panose="020B0604020202020204" pitchFamily="34" charset="0"/>
              </a:rPr>
              <a:t>lorem </a:t>
            </a:r>
            <a:r>
              <a:rPr lang="en-GB" sz="1600" noProof="0" dirty="0" err="1">
                <a:solidFill>
                  <a:srgbClr val="FFFFFF"/>
                </a:solidFill>
                <a:latin typeface="Arial" panose="020B0604020202020204" pitchFamily="34" charset="0"/>
                <a:cs typeface="Arial" panose="020B0604020202020204" pitchFamily="34" charset="0"/>
              </a:rPr>
              <a:t>lorem</a:t>
            </a:r>
            <a:endParaRPr lang="en-GB" sz="1600" noProof="0" dirty="0">
              <a:solidFill>
                <a:srgbClr val="FFFFFF"/>
              </a:solidFill>
              <a:latin typeface="Arial" panose="020B0604020202020204" pitchFamily="34" charset="0"/>
              <a:cs typeface="Arial" panose="020B0604020202020204" pitchFamily="34" charset="0"/>
            </a:endParaRPr>
          </a:p>
        </p:txBody>
      </p:sp>
      <p:sp>
        <p:nvSpPr>
          <p:cNvPr id="2" name="Alternative Process 19">
            <a:extLst>
              <a:ext uri="{FF2B5EF4-FFF2-40B4-BE49-F238E27FC236}">
                <a16:creationId xmlns:a16="http://schemas.microsoft.com/office/drawing/2014/main" id="{44BDAD61-17AC-AB9C-D44F-B3B228CB2767}"/>
              </a:ext>
            </a:extLst>
          </p:cNvPr>
          <p:cNvSpPr/>
          <p:nvPr/>
        </p:nvSpPr>
        <p:spPr>
          <a:xfrm>
            <a:off x="1750739" y="5938781"/>
            <a:ext cx="8615131" cy="495885"/>
          </a:xfrm>
          <a:prstGeom prst="flowChartAlternateProcess">
            <a:avLst/>
          </a:prstGeom>
          <a:noFill/>
          <a:ln w="19050">
            <a:solidFill>
              <a:schemeClr val="bg1"/>
            </a:solidFill>
          </a:ln>
          <a:effectLst>
            <a:outerShdw blurRad="50800" dist="127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noProof="0" dirty="0">
                <a:solidFill>
                  <a:schemeClr val="bg1"/>
                </a:solidFill>
              </a:rPr>
              <a:t>If you replace the background image, please note that the text must be readable.</a:t>
            </a:r>
          </a:p>
        </p:txBody>
      </p:sp>
      <p:sp>
        <p:nvSpPr>
          <p:cNvPr id="3" name="TekstSylinder 2">
            <a:extLst>
              <a:ext uri="{FF2B5EF4-FFF2-40B4-BE49-F238E27FC236}">
                <a16:creationId xmlns:a16="http://schemas.microsoft.com/office/drawing/2014/main" id="{1A2225BA-12B2-3C35-B6CA-47E1C6C8BDEB}"/>
              </a:ext>
            </a:extLst>
          </p:cNvPr>
          <p:cNvSpPr txBox="1"/>
          <p:nvPr/>
        </p:nvSpPr>
        <p:spPr>
          <a:xfrm>
            <a:off x="9576030" y="6412812"/>
            <a:ext cx="2286000" cy="276999"/>
          </a:xfrm>
          <a:prstGeom prst="rect">
            <a:avLst/>
          </a:prstGeom>
          <a:noFill/>
        </p:spPr>
        <p:txBody>
          <a:bodyPr wrap="square" rtlCol="0">
            <a:spAutoFit/>
          </a:bodyPr>
          <a:lstStyle/>
          <a:p>
            <a:pPr algn="r"/>
            <a:r>
              <a:rPr lang="en-GB" sz="1200" noProof="0" dirty="0">
                <a:solidFill>
                  <a:srgbClr val="FFFFFF"/>
                </a:solidFill>
              </a:rPr>
              <a:t>Photo: Adobe Stock</a:t>
            </a:r>
          </a:p>
        </p:txBody>
      </p:sp>
    </p:spTree>
    <p:extLst>
      <p:ext uri="{BB962C8B-B14F-4D97-AF65-F5344CB8AC3E}">
        <p14:creationId xmlns:p14="http://schemas.microsoft.com/office/powerpoint/2010/main" val="2896920141"/>
      </p:ext>
    </p:extLst>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1A06481-62A6-6265-D69A-E742DD1CD771}"/>
              </a:ext>
            </a:extLst>
          </p:cNvPr>
          <p:cNvSpPr>
            <a:spLocks noGrp="1"/>
          </p:cNvSpPr>
          <p:nvPr>
            <p:ph type="title" idx="4294967295"/>
          </p:nvPr>
        </p:nvSpPr>
        <p:spPr>
          <a:xfrm>
            <a:off x="838200" y="-1325563"/>
            <a:ext cx="10515600" cy="1325563"/>
          </a:xfrm>
          <a:prstGeom prst="rect">
            <a:avLst/>
          </a:prstGeom>
        </p:spPr>
        <p:txBody>
          <a:bodyPr anchor="b"/>
          <a:lstStyle/>
          <a:p>
            <a:r>
              <a:rPr lang="en-GB" noProof="0" dirty="0"/>
              <a:t>Closing slide</a:t>
            </a:r>
          </a:p>
        </p:txBody>
      </p:sp>
      <p:sp>
        <p:nvSpPr>
          <p:cNvPr id="2" name="Plassholder for tekst 1">
            <a:extLst>
              <a:ext uri="{FF2B5EF4-FFF2-40B4-BE49-F238E27FC236}">
                <a16:creationId xmlns:a16="http://schemas.microsoft.com/office/drawing/2014/main" id="{FF0ADE7B-470D-22AB-8126-88F3D305418B}"/>
              </a:ext>
            </a:extLst>
          </p:cNvPr>
          <p:cNvSpPr>
            <a:spLocks noGrp="1"/>
          </p:cNvSpPr>
          <p:nvPr>
            <p:ph type="body" sz="quarter" idx="10"/>
          </p:nvPr>
        </p:nvSpPr>
        <p:spPr/>
        <p:txBody>
          <a:bodyPr/>
          <a:lstStyle/>
          <a:p>
            <a:endParaRPr lang="en-GB" noProof="0" dirty="0"/>
          </a:p>
        </p:txBody>
      </p:sp>
    </p:spTree>
    <p:extLst>
      <p:ext uri="{BB962C8B-B14F-4D97-AF65-F5344CB8AC3E}">
        <p14:creationId xmlns:p14="http://schemas.microsoft.com/office/powerpoint/2010/main" val="2449418926"/>
      </p:ext>
    </p:extLst>
  </p:cSld>
  <p:clrMapOvr>
    <a:masterClrMapping/>
  </p:clrMapOvr>
  <p:transition spd="slow">
    <p:cover/>
  </p:transition>
</p:sld>
</file>

<file path=ppt/theme/theme1.xml><?xml version="1.0" encoding="utf-8"?>
<a:theme xmlns:a="http://schemas.openxmlformats.org/drawingml/2006/main" name="1_NTNU Mal - 2025">
  <a:themeElements>
    <a:clrScheme name="Custom 3">
      <a:dk1>
        <a:srgbClr val="575757"/>
      </a:dk1>
      <a:lt1>
        <a:srgbClr val="F2F2F2"/>
      </a:lt1>
      <a:dk2>
        <a:srgbClr val="00509E"/>
      </a:dk2>
      <a:lt2>
        <a:srgbClr val="D6D7D6"/>
      </a:lt2>
      <a:accent1>
        <a:srgbClr val="00509E"/>
      </a:accent1>
      <a:accent2>
        <a:srgbClr val="BCD025"/>
      </a:accent2>
      <a:accent3>
        <a:srgbClr val="B01B81"/>
      </a:accent3>
      <a:accent4>
        <a:srgbClr val="F7D019"/>
      </a:accent4>
      <a:accent5>
        <a:srgbClr val="EF8114"/>
      </a:accent5>
      <a:accent6>
        <a:srgbClr val="3CBFBE"/>
      </a:accent6>
      <a:hlink>
        <a:srgbClr val="482776"/>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utvidet_eng.pptx" id="{09394D38-CE92-493A-9A16-008E01E82E07}" vid="{6E8F2358-CFAE-48A9-9C4B-DC0D41CDB21D}"/>
    </a:ext>
  </a:extLst>
</a:theme>
</file>

<file path=ppt/theme/theme2.xml><?xml version="1.0" encoding="utf-8"?>
<a:theme xmlns:a="http://schemas.openxmlformats.org/drawingml/2006/main" name="2_NTNU Mal - 2025">
  <a:themeElements>
    <a:clrScheme name="NTNU uu">
      <a:dk1>
        <a:srgbClr val="575757"/>
      </a:dk1>
      <a:lt1>
        <a:srgbClr val="F2F2F2"/>
      </a:lt1>
      <a:dk2>
        <a:srgbClr val="014693"/>
      </a:dk2>
      <a:lt2>
        <a:srgbClr val="D6D7D6"/>
      </a:lt2>
      <a:accent1>
        <a:srgbClr val="014693"/>
      </a:accent1>
      <a:accent2>
        <a:srgbClr val="BCD024"/>
      </a:accent2>
      <a:accent3>
        <a:srgbClr val="B01B81"/>
      </a:accent3>
      <a:accent4>
        <a:srgbClr val="F7D019"/>
      </a:accent4>
      <a:accent5>
        <a:srgbClr val="ED8013"/>
      </a:accent5>
      <a:accent6>
        <a:srgbClr val="3CBFBE"/>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utvidet_eng.pptx" id="{09394D38-CE92-493A-9A16-008E01E82E07}" vid="{A1374EFE-8BB4-4851-9C56-737161560111}"/>
    </a:ext>
  </a:extLst>
</a:theme>
</file>

<file path=ppt/theme/theme3.xml><?xml version="1.0" encoding="utf-8"?>
<a:theme xmlns:a="http://schemas.openxmlformats.org/drawingml/2006/main" name="3_NTNU Mal - 2025">
  <a:themeElements>
    <a:clrScheme name="NTNU uu">
      <a:dk1>
        <a:srgbClr val="1F1F1F"/>
      </a:dk1>
      <a:lt1>
        <a:srgbClr val="F2F2F2"/>
      </a:lt1>
      <a:dk2>
        <a:srgbClr val="014693"/>
      </a:dk2>
      <a:lt2>
        <a:srgbClr val="D6D7D6"/>
      </a:lt2>
      <a:accent1>
        <a:srgbClr val="4D4D4D"/>
      </a:accent1>
      <a:accent2>
        <a:srgbClr val="014693"/>
      </a:accent2>
      <a:accent3>
        <a:srgbClr val="BCD024"/>
      </a:accent3>
      <a:accent4>
        <a:srgbClr val="B01B81"/>
      </a:accent4>
      <a:accent5>
        <a:srgbClr val="F7D019"/>
      </a:accent5>
      <a:accent6>
        <a:srgbClr val="ED8013"/>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utvidet_eng.pptx" id="{09394D38-CE92-493A-9A16-008E01E82E07}" vid="{46E28BD2-29E8-4E35-8CCD-5F7B55C38ECA}"/>
    </a:ext>
  </a:extLst>
</a:theme>
</file>

<file path=ppt/theme/theme4.xml><?xml version="1.0" encoding="utf-8"?>
<a:theme xmlns:a="http://schemas.openxmlformats.org/drawingml/2006/main" name="4_NTNU Mal - 2025">
  <a:themeElements>
    <a:clrScheme name="NTNU uu">
      <a:dk1>
        <a:srgbClr val="575757"/>
      </a:dk1>
      <a:lt1>
        <a:srgbClr val="F2F2F2"/>
      </a:lt1>
      <a:dk2>
        <a:srgbClr val="014693"/>
      </a:dk2>
      <a:lt2>
        <a:srgbClr val="D6D7D6"/>
      </a:lt2>
      <a:accent1>
        <a:srgbClr val="014693"/>
      </a:accent1>
      <a:accent2>
        <a:srgbClr val="BCD024"/>
      </a:accent2>
      <a:accent3>
        <a:srgbClr val="B01B81"/>
      </a:accent3>
      <a:accent4>
        <a:srgbClr val="F7D019"/>
      </a:accent4>
      <a:accent5>
        <a:srgbClr val="ED8013"/>
      </a:accent5>
      <a:accent6>
        <a:srgbClr val="3CBFBE"/>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utvidet_eng.pptx" id="{09394D38-CE92-493A-9A16-008E01E82E07}" vid="{F110799B-1A5C-4117-8491-30AE13678FF6}"/>
    </a:ext>
  </a:extLst>
</a:theme>
</file>

<file path=ppt/theme/theme5.xml><?xml version="1.0" encoding="utf-8"?>
<a:theme xmlns:a="http://schemas.openxmlformats.org/drawingml/2006/main" name="5_NTNU Mal - 2025">
  <a:themeElements>
    <a:clrScheme name="NTNU uu">
      <a:dk1>
        <a:srgbClr val="575757"/>
      </a:dk1>
      <a:lt1>
        <a:srgbClr val="F2F2F2"/>
      </a:lt1>
      <a:dk2>
        <a:srgbClr val="014693"/>
      </a:dk2>
      <a:lt2>
        <a:srgbClr val="D6D7D6"/>
      </a:lt2>
      <a:accent1>
        <a:srgbClr val="014693"/>
      </a:accent1>
      <a:accent2>
        <a:srgbClr val="BCD024"/>
      </a:accent2>
      <a:accent3>
        <a:srgbClr val="B01B81"/>
      </a:accent3>
      <a:accent4>
        <a:srgbClr val="F7D019"/>
      </a:accent4>
      <a:accent5>
        <a:srgbClr val="ED8013"/>
      </a:accent5>
      <a:accent6>
        <a:srgbClr val="3CBFBE"/>
      </a:accent6>
      <a:hlink>
        <a:srgbClr val="3D2A68"/>
      </a:hlink>
      <a:folHlink>
        <a:srgbClr val="338C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nu_mal_16_9_utvidet_eng.pptx" id="{09394D38-CE92-493A-9A16-008E01E82E07}" vid="{CF047687-C67D-4131-9C76-D5F1C650242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CE12C5B88756E46A2C6D7FB14C7DBEC" ma:contentTypeVersion="10" ma:contentTypeDescription="Opprett et nytt dokument." ma:contentTypeScope="" ma:versionID="21cba8f7acacf8f1ca215bc23f651f40">
  <xsd:schema xmlns:xsd="http://www.w3.org/2001/XMLSchema" xmlns:xs="http://www.w3.org/2001/XMLSchema" xmlns:p="http://schemas.microsoft.com/office/2006/metadata/properties" xmlns:ns2="be3186c0-4d56-4345-a058-416738d592d7" xmlns:ns3="63fd0141-d080-4869-b7f4-a0a32bd93ae9" targetNamespace="http://schemas.microsoft.com/office/2006/metadata/properties" ma:root="true" ma:fieldsID="3a42463e4cefc716dab9ccdd85b7b5f0" ns2:_="" ns3:_="">
    <xsd:import namespace="be3186c0-4d56-4345-a058-416738d592d7"/>
    <xsd:import namespace="63fd0141-d080-4869-b7f4-a0a32bd93a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186c0-4d56-4345-a058-416738d592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fd0141-d080-4869-b7f4-a0a32bd93ae9"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730278-8214-41FD-8701-84B09B6881A4}">
  <ds:schemaRefs>
    <ds:schemaRef ds:uri="70404a6c-3db2-4fe3-97dd-ea7ac57d8e39"/>
    <ds:schemaRef ds:uri="http://purl.org/dc/dcmitype/"/>
    <ds:schemaRef ds:uri="http://www.w3.org/XML/1998/namespace"/>
    <ds:schemaRef ds:uri="http://purl.org/dc/elements/1.1/"/>
    <ds:schemaRef ds:uri="http://purl.org/dc/terms/"/>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a610463c-cf77-4be4-9cab-a37d6e5b2b79"/>
  </ds:schemaRefs>
</ds:datastoreItem>
</file>

<file path=customXml/itemProps2.xml><?xml version="1.0" encoding="utf-8"?>
<ds:datastoreItem xmlns:ds="http://schemas.openxmlformats.org/officeDocument/2006/customXml" ds:itemID="{087503CC-2559-453E-879C-299C7EB46E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186c0-4d56-4345-a058-416738d592d7"/>
    <ds:schemaRef ds:uri="63fd0141-d080-4869-b7f4-a0a32bd93a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969B56-9208-48E2-BAB9-367A2E0B80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Standard (English)</Template>
  <TotalTime>171</TotalTime>
  <Words>1745</Words>
  <Application>Microsoft Office PowerPoint</Application>
  <PresentationFormat>Widescreen</PresentationFormat>
  <Paragraphs>264</Paragraphs>
  <Slides>31</Slides>
  <Notes>5</Notes>
  <HiddenSlides>20</HiddenSlides>
  <MMClips>0</MMClips>
  <ScaleCrop>false</ScaleCrop>
  <HeadingPairs>
    <vt:vector size="6" baseType="variant">
      <vt:variant>
        <vt:lpstr>Brukte skrifter</vt:lpstr>
      </vt:variant>
      <vt:variant>
        <vt:i4>5</vt:i4>
      </vt:variant>
      <vt:variant>
        <vt:lpstr>Tema</vt:lpstr>
      </vt:variant>
      <vt:variant>
        <vt:i4>5</vt:i4>
      </vt:variant>
      <vt:variant>
        <vt:lpstr>Lysbildetitler</vt:lpstr>
      </vt:variant>
      <vt:variant>
        <vt:i4>31</vt:i4>
      </vt:variant>
    </vt:vector>
  </HeadingPairs>
  <TitlesOfParts>
    <vt:vector size="41" baseType="lpstr">
      <vt:lpstr>Arial</vt:lpstr>
      <vt:lpstr>Calibri</vt:lpstr>
      <vt:lpstr>Helvetica Neue</vt:lpstr>
      <vt:lpstr>Open Sans</vt:lpstr>
      <vt:lpstr>Times New Roman</vt:lpstr>
      <vt:lpstr>1_NTNU Mal - 2025</vt:lpstr>
      <vt:lpstr>2_NTNU Mal - 2025</vt:lpstr>
      <vt:lpstr>3_NTNU Mal - 2025</vt:lpstr>
      <vt:lpstr>4_NTNU Mal - 2025</vt:lpstr>
      <vt:lpstr>5_NTNU Mal - 2025</vt:lpstr>
      <vt:lpstr>Investigation of Current Efficiency in Molten Oxide Electrolysis for Carbon-Free Production of Ferromanganese   Master’s Thesis  Author: Håkon Ulvik Supervisor: Dr. Braulio Beltran-Pitarch (NTNU) Co-Supervisors: Assoc. Prof. Espen Sandnes (NTNU)                            Dr. Gøril Jahrsengene (SINTEF)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Variants in the template</vt:lpstr>
      <vt:lpstr>Use ready-made layouts</vt:lpstr>
      <vt:lpstr>Six content tips</vt:lpstr>
      <vt:lpstr>Text sizes (universal design)</vt:lpstr>
      <vt:lpstr>Automatic subtitling (universal design)</vt:lpstr>
      <vt:lpstr>Color contrast (universal design)</vt:lpstr>
      <vt:lpstr>Reset an image</vt:lpstr>
      <vt:lpstr>Storytelling Template – Title</vt:lpstr>
      <vt:lpstr>Storytelling Template - Title</vt:lpstr>
      <vt:lpstr>Frequently used icons</vt:lpstr>
      <vt:lpstr>Example of graphics in boxes</vt:lpstr>
      <vt:lpstr>Example of graphics</vt:lpstr>
      <vt:lpstr>LAYOUT EXAMPLE Lorem ipsum lorem ipsum lore lorem ipsum lorem ipsum</vt:lpstr>
      <vt:lpstr>Timeline example</vt:lpstr>
      <vt:lpstr>Circular timeline example</vt:lpstr>
      <vt:lpstr>Chart example</vt:lpstr>
      <vt:lpstr>Layout example with graphics</vt:lpstr>
      <vt:lpstr>Layout example with images</vt:lpstr>
      <vt:lpstr>Layout example</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Håkon Ulvik</dc:creator>
  <cp:lastModifiedBy>Håkon Ulvik</cp:lastModifiedBy>
  <cp:revision>6</cp:revision>
  <cp:lastPrinted>2024-11-18T13:45:47Z</cp:lastPrinted>
  <dcterms:created xsi:type="dcterms:W3CDTF">2026-05-20T10:29:33Z</dcterms:created>
  <dcterms:modified xsi:type="dcterms:W3CDTF">2026-05-20T13:21:21Z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0x010100ECE12C5B88756E46A2C6D7FB14C7DBEC</vt:lpwstr>
  </property>
</Properties>
</file>