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8946"/>
    <a:srgbClr val="FFFFCC"/>
    <a:srgbClr val="DA8975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68" autoAdjust="0"/>
    <p:restoredTop sz="94660"/>
  </p:normalViewPr>
  <p:slideViewPr>
    <p:cSldViewPr snapToGrid="0">
      <p:cViewPr>
        <p:scale>
          <a:sx n="120" d="100"/>
          <a:sy n="120" d="100"/>
        </p:scale>
        <p:origin x="65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36A4D7-4C48-28D1-60D0-B019E7586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95BF62E-F953-9C62-80FA-E5434122A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30564E-A4C2-D77A-DE07-3E8CFFF71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B5E26F-E1D3-7D35-E6A5-82D715DCC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97C736-372A-FF42-9C99-3121775AF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92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85E398-B429-C9B1-BA98-68369DD17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4FF229-C091-636B-3EA2-6101E15B9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3948D7-C553-8E47-44E7-8F4B1B03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814FD1-0CCD-10A8-6309-97887280E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D7779D-8812-5280-DE20-14326C312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923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5CED6F-CC7B-E405-26A4-BFDAFC4D3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7AC950F-AC07-C9F6-A176-8CAF30D49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72DC18-27CB-CA2A-3B11-367B7930E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A402D1-DD07-4B54-CE51-0F9C40D3C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09DC4B-58E1-3A7C-ED9E-4C1827AA2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55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DC5BD4-CEAB-3D81-44CB-E212D7D0D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6FF506-6411-CABA-C3B2-8E8B4BB048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4546EC6-F2CC-AFD8-DE0D-2B6A75C8D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EBBD5AB-41CE-3AD7-CAA1-698B7B624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BF3CBC0-5042-A099-E18A-970F324D0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4F5B2F0-AABE-85A3-DC89-83B1AC69C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193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2945ED-F47B-884B-0AAD-4B2CF6AE9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A0A7A24-5FF6-8AF5-0D6A-DF57A8375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24135BB-5640-3D6E-691F-0702AE469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6C66EC9-CCF5-80EE-6957-EA7CD5DE6C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491933C-CB52-42C0-B8EA-B2B8D67E0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D91FA6C-7CCD-EC48-6200-6A0D4FD43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073AB36-1BF1-0EF2-1933-D033886F5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878D320-D4B1-7EFA-29FE-49B989936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40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A0C9CE-CD68-A725-78D1-2853CA34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FB0341B-AAEC-883D-3134-455E4CF75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E8252C1-AA85-9834-EAB0-D18259E09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4C7D035-27D8-0D32-1A57-DC587CDAA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57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B3A0883-3ABF-5A87-CA28-A6535625B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78654DF-6587-9608-D8C7-C44B81EDB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9FA31AD-C669-EB42-69E2-12011AB2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39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C6F205-F383-E2D0-222A-D77C2ACA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23CC51-A166-3B71-FE17-5AD8C7E6D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6F3768A-AFB8-9B8F-F30B-B268650BE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C2A7B4-6335-71E4-6164-1ADEE0563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9D8D5C0-8E2D-F50F-A7B9-55807249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FE8D637-B815-BF5B-A55D-59FB30148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728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C337B9-DB87-D4F0-2668-28A528098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AA3BF6A-D8BA-4CD7-F78B-A571979F2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8CF58D0-B4DE-00C2-3824-F32CC688F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2D0DB5A-5DF0-4EC4-1B5E-630BB2DDA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B2B693E-39F8-2A13-0294-4117F7597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F97273D-17F0-720B-B5A6-670E5A0B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450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70AA40-74E1-C31B-63BF-840E30D08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8AFCF64-B9D1-7682-493A-ADF31CE75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A73B6E-B0ED-52E2-B0B1-04F2142CE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6D2F67-D715-868D-0627-339DB9953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7DEF76-5F28-070A-7706-CBEF9904B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13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9AC85EB-B000-180D-14B8-90B81F892C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82F17E7-C8D6-2C41-2DC1-BADF71005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E453A0-BACD-6248-897A-F6837C75F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15B6D9-C2BC-80F2-7799-361F9BB1D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2EF132-B92F-FA04-1485-BAB87CFC4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92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F510781-B604-E46D-11D4-4F20D20EC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B05928-5F77-5DA0-E5A7-10A140C2A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1A557B-C1C2-EC53-6B17-38B92FA930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23E48-C7F7-41DA-BC14-12802297EE7A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169F11-BEDC-7F0B-3C69-B5933DEF0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A11CCE-BBA2-A314-A932-2805B5A14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B641BD-1802-49F6-A0CA-8D705D21FF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22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7DF6988-B415-4FE1-C73A-A89476B3C673}"/>
              </a:ext>
            </a:extLst>
          </p:cNvPr>
          <p:cNvSpPr/>
          <p:nvPr/>
        </p:nvSpPr>
        <p:spPr>
          <a:xfrm>
            <a:off x="3506525" y="2146852"/>
            <a:ext cx="1137037" cy="16061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089A1DD-0255-51D4-58EA-A1C90B51E3C4}"/>
              </a:ext>
            </a:extLst>
          </p:cNvPr>
          <p:cNvSpPr/>
          <p:nvPr/>
        </p:nvSpPr>
        <p:spPr>
          <a:xfrm>
            <a:off x="3955773" y="2003729"/>
            <a:ext cx="238539" cy="20196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60B96A2-46B6-836A-D098-E188C3E26CC6}"/>
              </a:ext>
            </a:extLst>
          </p:cNvPr>
          <p:cNvSpPr/>
          <p:nvPr/>
        </p:nvSpPr>
        <p:spPr>
          <a:xfrm>
            <a:off x="3955773" y="4023360"/>
            <a:ext cx="238539" cy="457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46E780A-12E0-C358-2F37-62336B92E88D}"/>
              </a:ext>
            </a:extLst>
          </p:cNvPr>
          <p:cNvSpPr/>
          <p:nvPr/>
        </p:nvSpPr>
        <p:spPr>
          <a:xfrm>
            <a:off x="3955773" y="1943102"/>
            <a:ext cx="238539" cy="4571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48F7968-69BD-AD79-098E-58F80433DEBE}"/>
              </a:ext>
            </a:extLst>
          </p:cNvPr>
          <p:cNvSpPr/>
          <p:nvPr/>
        </p:nvSpPr>
        <p:spPr>
          <a:xfrm>
            <a:off x="3974963" y="2560956"/>
            <a:ext cx="196987" cy="45719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BF80AEC-CB3C-CF1E-06FE-549E27EC57F3}"/>
              </a:ext>
            </a:extLst>
          </p:cNvPr>
          <p:cNvSpPr/>
          <p:nvPr/>
        </p:nvSpPr>
        <p:spPr>
          <a:xfrm>
            <a:off x="3974963" y="2466535"/>
            <a:ext cx="196987" cy="45719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E8590F0-8F6D-937C-D361-0D79C874791C}"/>
              </a:ext>
            </a:extLst>
          </p:cNvPr>
          <p:cNvSpPr/>
          <p:nvPr/>
        </p:nvSpPr>
        <p:spPr>
          <a:xfrm>
            <a:off x="3974962" y="2372114"/>
            <a:ext cx="196987" cy="45719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52D7B67-5FA4-973B-3FBF-182FEA6BB2AF}"/>
              </a:ext>
            </a:extLst>
          </p:cNvPr>
          <p:cNvSpPr/>
          <p:nvPr/>
        </p:nvSpPr>
        <p:spPr>
          <a:xfrm>
            <a:off x="3974961" y="2267752"/>
            <a:ext cx="196987" cy="45719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6E65BC18-40EA-B48F-3187-8C40B6F4F2A3}"/>
              </a:ext>
            </a:extLst>
          </p:cNvPr>
          <p:cNvSpPr/>
          <p:nvPr/>
        </p:nvSpPr>
        <p:spPr>
          <a:xfrm>
            <a:off x="3987659" y="2831937"/>
            <a:ext cx="171589" cy="1811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C37CF2A0-B1D3-9FB0-E0D5-F2EE8D68FE65}"/>
              </a:ext>
            </a:extLst>
          </p:cNvPr>
          <p:cNvSpPr/>
          <p:nvPr/>
        </p:nvSpPr>
        <p:spPr>
          <a:xfrm>
            <a:off x="4030590" y="2749798"/>
            <a:ext cx="85725" cy="2474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4F4F7BA-6DAD-4B79-6695-56685497EABD}"/>
              </a:ext>
            </a:extLst>
          </p:cNvPr>
          <p:cNvSpPr/>
          <p:nvPr/>
        </p:nvSpPr>
        <p:spPr>
          <a:xfrm>
            <a:off x="4026726" y="3027983"/>
            <a:ext cx="85725" cy="6723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999F19B-57BB-4427-8617-05E5B87E7048}"/>
              </a:ext>
            </a:extLst>
          </p:cNvPr>
          <p:cNvSpPr/>
          <p:nvPr/>
        </p:nvSpPr>
        <p:spPr>
          <a:xfrm>
            <a:off x="4007261" y="3106707"/>
            <a:ext cx="132523" cy="17671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7CAC4F9-F134-ECC8-9C60-881F67612AAB}"/>
              </a:ext>
            </a:extLst>
          </p:cNvPr>
          <p:cNvSpPr/>
          <p:nvPr/>
        </p:nvSpPr>
        <p:spPr>
          <a:xfrm>
            <a:off x="4007261" y="3294688"/>
            <a:ext cx="132523" cy="36127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83D33417-EF08-2907-6239-BA1BEDCCF9B1}"/>
              </a:ext>
            </a:extLst>
          </p:cNvPr>
          <p:cNvSpPr/>
          <p:nvPr/>
        </p:nvSpPr>
        <p:spPr>
          <a:xfrm>
            <a:off x="3974961" y="3747376"/>
            <a:ext cx="196987" cy="45719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B6CE542-C4AF-DA98-C686-8058CD1E4C51}"/>
              </a:ext>
            </a:extLst>
          </p:cNvPr>
          <p:cNvSpPr/>
          <p:nvPr/>
        </p:nvSpPr>
        <p:spPr>
          <a:xfrm>
            <a:off x="3974961" y="3655962"/>
            <a:ext cx="196987" cy="45719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EB16F800-E4E5-0DE8-9275-71E24CFC54A3}"/>
              </a:ext>
            </a:extLst>
          </p:cNvPr>
          <p:cNvSpPr/>
          <p:nvPr/>
        </p:nvSpPr>
        <p:spPr>
          <a:xfrm>
            <a:off x="4054475" y="3793095"/>
            <a:ext cx="45719" cy="2302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0BAA1ED2-172C-3CC4-B5BD-1D7690DDD2C5}"/>
              </a:ext>
            </a:extLst>
          </p:cNvPr>
          <p:cNvSpPr/>
          <p:nvPr/>
        </p:nvSpPr>
        <p:spPr>
          <a:xfrm>
            <a:off x="4194312" y="2193925"/>
            <a:ext cx="390388" cy="15077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965E1B1C-FBC3-8293-32D4-4388E1E7D411}"/>
              </a:ext>
            </a:extLst>
          </p:cNvPr>
          <p:cNvSpPr/>
          <p:nvPr/>
        </p:nvSpPr>
        <p:spPr>
          <a:xfrm>
            <a:off x="3561795" y="2193925"/>
            <a:ext cx="390388" cy="15077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27A3B609-C34D-760C-0F13-507CC8AEF2FF}"/>
              </a:ext>
            </a:extLst>
          </p:cNvPr>
          <p:cNvSpPr/>
          <p:nvPr/>
        </p:nvSpPr>
        <p:spPr>
          <a:xfrm>
            <a:off x="4194312" y="3155950"/>
            <a:ext cx="449248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59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rosess 68">
            <a:extLst>
              <a:ext uri="{FF2B5EF4-FFF2-40B4-BE49-F238E27FC236}">
                <a16:creationId xmlns:a16="http://schemas.microsoft.com/office/drawing/2014/main" id="{A380A154-D763-6F13-A37A-0862CEEDEBDD}"/>
              </a:ext>
            </a:extLst>
          </p:cNvPr>
          <p:cNvSpPr/>
          <p:nvPr/>
        </p:nvSpPr>
        <p:spPr>
          <a:xfrm>
            <a:off x="5620631" y="5726942"/>
            <a:ext cx="863561" cy="537164"/>
          </a:xfrm>
          <a:prstGeom prst="flowChartProcess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A63F11D3-C1E1-5A4F-F787-7112952E8805}"/>
              </a:ext>
            </a:extLst>
          </p:cNvPr>
          <p:cNvGrpSpPr/>
          <p:nvPr/>
        </p:nvGrpSpPr>
        <p:grpSpPr>
          <a:xfrm>
            <a:off x="5924314" y="1321160"/>
            <a:ext cx="99180" cy="4727095"/>
            <a:chOff x="6624162" y="-395563"/>
            <a:chExt cx="133508" cy="6573480"/>
          </a:xfrm>
        </p:grpSpPr>
        <p:sp>
          <p:nvSpPr>
            <p:cNvPr id="33" name="Rektangel 32">
              <a:extLst>
                <a:ext uri="{FF2B5EF4-FFF2-40B4-BE49-F238E27FC236}">
                  <a16:creationId xmlns:a16="http://schemas.microsoft.com/office/drawing/2014/main" id="{C813DB07-6C44-9496-FC9D-1D89059893B4}"/>
                </a:ext>
              </a:extLst>
            </p:cNvPr>
            <p:cNvSpPr/>
            <p:nvPr/>
          </p:nvSpPr>
          <p:spPr>
            <a:xfrm>
              <a:off x="6624162" y="219076"/>
              <a:ext cx="133508" cy="4982157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34" name="Rektangel 33">
              <a:extLst>
                <a:ext uri="{FF2B5EF4-FFF2-40B4-BE49-F238E27FC236}">
                  <a16:creationId xmlns:a16="http://schemas.microsoft.com/office/drawing/2014/main" id="{156387FE-A3CF-FB80-C0E1-019A846E2CCB}"/>
                </a:ext>
              </a:extLst>
            </p:cNvPr>
            <p:cNvSpPr/>
            <p:nvPr/>
          </p:nvSpPr>
          <p:spPr>
            <a:xfrm>
              <a:off x="6663372" y="5201235"/>
              <a:ext cx="61543" cy="97668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Rektangel 34">
              <a:extLst>
                <a:ext uri="{FF2B5EF4-FFF2-40B4-BE49-F238E27FC236}">
                  <a16:creationId xmlns:a16="http://schemas.microsoft.com/office/drawing/2014/main" id="{42A91549-C116-A586-4D54-E59F78C11C81}"/>
                </a:ext>
              </a:extLst>
            </p:cNvPr>
            <p:cNvSpPr/>
            <p:nvPr/>
          </p:nvSpPr>
          <p:spPr>
            <a:xfrm>
              <a:off x="6657338" y="-395563"/>
              <a:ext cx="67947" cy="62297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DCD126CA-18BA-D26C-AF6F-B53B02E8D8A7}"/>
              </a:ext>
            </a:extLst>
          </p:cNvPr>
          <p:cNvGrpSpPr/>
          <p:nvPr/>
        </p:nvGrpSpPr>
        <p:grpSpPr>
          <a:xfrm>
            <a:off x="6340153" y="1321160"/>
            <a:ext cx="125708" cy="4727094"/>
            <a:chOff x="7229475" y="-474616"/>
            <a:chExt cx="175260" cy="6673486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B3F6CE55-4DB1-68D8-D4CB-C15A7704E986}"/>
                </a:ext>
              </a:extLst>
            </p:cNvPr>
            <p:cNvSpPr/>
            <p:nvPr/>
          </p:nvSpPr>
          <p:spPr>
            <a:xfrm>
              <a:off x="7229475" y="167119"/>
              <a:ext cx="175260" cy="3853518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B47C3613-997E-75EC-B35F-3CF0A26DFA05}"/>
                </a:ext>
              </a:extLst>
            </p:cNvPr>
            <p:cNvSpPr/>
            <p:nvPr/>
          </p:nvSpPr>
          <p:spPr>
            <a:xfrm>
              <a:off x="7245667" y="4020636"/>
              <a:ext cx="146685" cy="21782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0C5E9F8C-418B-FAFC-A7CD-92568201C1B6}"/>
                </a:ext>
              </a:extLst>
            </p:cNvPr>
            <p:cNvSpPr/>
            <p:nvPr/>
          </p:nvSpPr>
          <p:spPr>
            <a:xfrm>
              <a:off x="7245667" y="-474616"/>
              <a:ext cx="146685" cy="64363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B5756086-FAD8-7B2C-E4F3-C742EA0FCBDB}"/>
              </a:ext>
            </a:extLst>
          </p:cNvPr>
          <p:cNvGrpSpPr/>
          <p:nvPr/>
        </p:nvGrpSpPr>
        <p:grpSpPr>
          <a:xfrm>
            <a:off x="5576224" y="5224363"/>
            <a:ext cx="952378" cy="1096138"/>
            <a:chOff x="6138862" y="4970145"/>
            <a:chExt cx="1327786" cy="1606867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40F35670-138E-E70A-AC9B-221B10B2B26C}"/>
                </a:ext>
              </a:extLst>
            </p:cNvPr>
            <p:cNvSpPr/>
            <p:nvPr/>
          </p:nvSpPr>
          <p:spPr>
            <a:xfrm>
              <a:off x="7404735" y="4970145"/>
              <a:ext cx="61913" cy="1527810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5A8A9DB1-D9FB-94BB-8C59-902966B05833}"/>
                </a:ext>
              </a:extLst>
            </p:cNvPr>
            <p:cNvSpPr/>
            <p:nvPr/>
          </p:nvSpPr>
          <p:spPr>
            <a:xfrm>
              <a:off x="6138862" y="4970145"/>
              <a:ext cx="61913" cy="1527810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EE8620AF-29DD-FB47-66DD-898A13727779}"/>
                </a:ext>
              </a:extLst>
            </p:cNvPr>
            <p:cNvSpPr/>
            <p:nvPr/>
          </p:nvSpPr>
          <p:spPr>
            <a:xfrm rot="5400000">
              <a:off x="6763226" y="5873591"/>
              <a:ext cx="79057" cy="1327786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E722A64D-3D71-D2E0-756E-02126D78682C}"/>
              </a:ext>
            </a:extLst>
          </p:cNvPr>
          <p:cNvGrpSpPr/>
          <p:nvPr/>
        </p:nvGrpSpPr>
        <p:grpSpPr>
          <a:xfrm>
            <a:off x="5660258" y="1585913"/>
            <a:ext cx="124370" cy="3951632"/>
            <a:chOff x="6256019" y="1019175"/>
            <a:chExt cx="182405" cy="4410076"/>
          </a:xfrm>
        </p:grpSpPr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9921ED9F-83B3-3AD3-718F-9548FA5691FF}"/>
                </a:ext>
              </a:extLst>
            </p:cNvPr>
            <p:cNvSpPr/>
            <p:nvPr/>
          </p:nvSpPr>
          <p:spPr>
            <a:xfrm>
              <a:off x="6256020" y="1019175"/>
              <a:ext cx="182404" cy="4250531"/>
            </a:xfrm>
            <a:custGeom>
              <a:avLst/>
              <a:gdLst>
                <a:gd name="connsiteX0" fmla="*/ 0 w 175260"/>
                <a:gd name="connsiteY0" fmla="*/ 0 h 4198620"/>
                <a:gd name="connsiteX1" fmla="*/ 175260 w 175260"/>
                <a:gd name="connsiteY1" fmla="*/ 0 h 4198620"/>
                <a:gd name="connsiteX2" fmla="*/ 175260 w 175260"/>
                <a:gd name="connsiteY2" fmla="*/ 4198620 h 4198620"/>
                <a:gd name="connsiteX3" fmla="*/ 0 w 175260"/>
                <a:gd name="connsiteY3" fmla="*/ 4198620 h 4198620"/>
                <a:gd name="connsiteX4" fmla="*/ 0 w 175260"/>
                <a:gd name="connsiteY4" fmla="*/ 0 h 4198620"/>
                <a:gd name="connsiteX0" fmla="*/ 0 w 182404"/>
                <a:gd name="connsiteY0" fmla="*/ 0 h 4201001"/>
                <a:gd name="connsiteX1" fmla="*/ 175260 w 182404"/>
                <a:gd name="connsiteY1" fmla="*/ 0 h 4201001"/>
                <a:gd name="connsiteX2" fmla="*/ 182404 w 182404"/>
                <a:gd name="connsiteY2" fmla="*/ 4201001 h 4201001"/>
                <a:gd name="connsiteX3" fmla="*/ 0 w 182404"/>
                <a:gd name="connsiteY3" fmla="*/ 4198620 h 4201001"/>
                <a:gd name="connsiteX4" fmla="*/ 0 w 182404"/>
                <a:gd name="connsiteY4" fmla="*/ 0 h 420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404" h="4201001">
                  <a:moveTo>
                    <a:pt x="0" y="0"/>
                  </a:moveTo>
                  <a:lnTo>
                    <a:pt x="175260" y="0"/>
                  </a:lnTo>
                  <a:cubicBezTo>
                    <a:pt x="177641" y="1400334"/>
                    <a:pt x="180023" y="2800667"/>
                    <a:pt x="182404" y="4201001"/>
                  </a:cubicBezTo>
                  <a:lnTo>
                    <a:pt x="0" y="4198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CC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Utsettelse 11">
              <a:extLst>
                <a:ext uri="{FF2B5EF4-FFF2-40B4-BE49-F238E27FC236}">
                  <a16:creationId xmlns:a16="http://schemas.microsoft.com/office/drawing/2014/main" id="{8D2246F1-4022-6C2F-2998-5352AE5B068A}"/>
                </a:ext>
              </a:extLst>
            </p:cNvPr>
            <p:cNvSpPr/>
            <p:nvPr/>
          </p:nvSpPr>
          <p:spPr>
            <a:xfrm rot="5400000">
              <a:off x="6267449" y="5258276"/>
              <a:ext cx="159545" cy="182405"/>
            </a:xfrm>
            <a:prstGeom prst="flowChartDelay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14" name="Rektangel 13">
            <a:extLst>
              <a:ext uri="{FF2B5EF4-FFF2-40B4-BE49-F238E27FC236}">
                <a16:creationId xmlns:a16="http://schemas.microsoft.com/office/drawing/2014/main" id="{7CD1A4D2-2DAA-E28B-D71D-D48567E38369}"/>
              </a:ext>
            </a:extLst>
          </p:cNvPr>
          <p:cNvSpPr/>
          <p:nvPr/>
        </p:nvSpPr>
        <p:spPr>
          <a:xfrm>
            <a:off x="6155761" y="1496634"/>
            <a:ext cx="63502" cy="3832247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uppe 16">
            <a:extLst>
              <a:ext uri="{FF2B5EF4-FFF2-40B4-BE49-F238E27FC236}">
                <a16:creationId xmlns:a16="http://schemas.microsoft.com/office/drawing/2014/main" id="{0C9E38CC-77D0-FD16-231E-64DAB1F99434}"/>
              </a:ext>
            </a:extLst>
          </p:cNvPr>
          <p:cNvGrpSpPr/>
          <p:nvPr/>
        </p:nvGrpSpPr>
        <p:grpSpPr>
          <a:xfrm>
            <a:off x="5472833" y="4999872"/>
            <a:ext cx="1159158" cy="1391560"/>
            <a:chOff x="6138862" y="4970145"/>
            <a:chExt cx="1327786" cy="1606867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337DB41A-118C-C079-51B7-239D6F7B2156}"/>
                </a:ext>
              </a:extLst>
            </p:cNvPr>
            <p:cNvSpPr/>
            <p:nvPr/>
          </p:nvSpPr>
          <p:spPr>
            <a:xfrm>
              <a:off x="7404735" y="4970145"/>
              <a:ext cx="61913" cy="1527810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6638ED71-8B1B-2DE7-7DD3-EB257F6252B9}"/>
                </a:ext>
              </a:extLst>
            </p:cNvPr>
            <p:cNvSpPr/>
            <p:nvPr/>
          </p:nvSpPr>
          <p:spPr>
            <a:xfrm>
              <a:off x="6138862" y="4970145"/>
              <a:ext cx="61913" cy="1527810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460CD0E6-D90D-C23D-1D7B-988FE175251B}"/>
                </a:ext>
              </a:extLst>
            </p:cNvPr>
            <p:cNvSpPr/>
            <p:nvPr/>
          </p:nvSpPr>
          <p:spPr>
            <a:xfrm rot="5400000">
              <a:off x="6763226" y="5873591"/>
              <a:ext cx="79057" cy="1327786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" name="Rektangel 20">
            <a:extLst>
              <a:ext uri="{FF2B5EF4-FFF2-40B4-BE49-F238E27FC236}">
                <a16:creationId xmlns:a16="http://schemas.microsoft.com/office/drawing/2014/main" id="{228F5BB8-28FA-1795-A2AF-82D0E978A583}"/>
              </a:ext>
            </a:extLst>
          </p:cNvPr>
          <p:cNvSpPr/>
          <p:nvPr/>
        </p:nvSpPr>
        <p:spPr>
          <a:xfrm rot="5400000">
            <a:off x="6025823" y="3445822"/>
            <a:ext cx="92806" cy="12830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335D8729-7F44-4D70-40D9-804D69BDFB47}"/>
              </a:ext>
            </a:extLst>
          </p:cNvPr>
          <p:cNvSpPr/>
          <p:nvPr/>
        </p:nvSpPr>
        <p:spPr>
          <a:xfrm rot="5400000">
            <a:off x="6026050" y="2961166"/>
            <a:ext cx="92806" cy="12830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294AE0C6-ED61-4157-90BE-1CEDE67F6B54}"/>
              </a:ext>
            </a:extLst>
          </p:cNvPr>
          <p:cNvSpPr/>
          <p:nvPr/>
        </p:nvSpPr>
        <p:spPr>
          <a:xfrm rot="5400000">
            <a:off x="6025823" y="2486891"/>
            <a:ext cx="92806" cy="12830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C4A47043-E7AA-6FD1-F71A-2E4D648BDD66}"/>
              </a:ext>
            </a:extLst>
          </p:cNvPr>
          <p:cNvSpPr/>
          <p:nvPr/>
        </p:nvSpPr>
        <p:spPr>
          <a:xfrm rot="5400000">
            <a:off x="6025823" y="2048638"/>
            <a:ext cx="92806" cy="12830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FDF4F6D9-823E-F43D-D4A7-BD2EA26A8F23}"/>
              </a:ext>
            </a:extLst>
          </p:cNvPr>
          <p:cNvSpPr/>
          <p:nvPr/>
        </p:nvSpPr>
        <p:spPr>
          <a:xfrm>
            <a:off x="6604966" y="3649092"/>
            <a:ext cx="32793" cy="39184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FA18795-9361-17CC-E883-7DB70BBF8F05}"/>
              </a:ext>
            </a:extLst>
          </p:cNvPr>
          <p:cNvSpPr/>
          <p:nvPr/>
        </p:nvSpPr>
        <p:spPr>
          <a:xfrm>
            <a:off x="6604966" y="3174816"/>
            <a:ext cx="32793" cy="38146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516B7288-8E9C-ADE2-02DB-1CB141C668E5}"/>
              </a:ext>
            </a:extLst>
          </p:cNvPr>
          <p:cNvSpPr/>
          <p:nvPr/>
        </p:nvSpPr>
        <p:spPr>
          <a:xfrm>
            <a:off x="6607584" y="2736564"/>
            <a:ext cx="32793" cy="3454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D8E50C04-0DDF-CBE1-AFCA-C99B57DD0818}"/>
              </a:ext>
            </a:extLst>
          </p:cNvPr>
          <p:cNvSpPr/>
          <p:nvPr/>
        </p:nvSpPr>
        <p:spPr>
          <a:xfrm>
            <a:off x="6607584" y="2252789"/>
            <a:ext cx="32793" cy="39184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BC4A8747-1DE3-F4B1-03C1-A1D525A1791A}"/>
              </a:ext>
            </a:extLst>
          </p:cNvPr>
          <p:cNvSpPr/>
          <p:nvPr/>
        </p:nvSpPr>
        <p:spPr>
          <a:xfrm>
            <a:off x="5499858" y="3649092"/>
            <a:ext cx="32793" cy="39184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4C40CF20-6ABC-0931-2F3C-0A294A615481}"/>
              </a:ext>
            </a:extLst>
          </p:cNvPr>
          <p:cNvSpPr/>
          <p:nvPr/>
        </p:nvSpPr>
        <p:spPr>
          <a:xfrm>
            <a:off x="5499858" y="3174816"/>
            <a:ext cx="32793" cy="38146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8B8A77BE-25BE-84F9-B640-E5441C67E03B}"/>
              </a:ext>
            </a:extLst>
          </p:cNvPr>
          <p:cNvSpPr/>
          <p:nvPr/>
        </p:nvSpPr>
        <p:spPr>
          <a:xfrm>
            <a:off x="5499858" y="2736564"/>
            <a:ext cx="32793" cy="3454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8D5887FD-9184-D616-EFC4-B60115477FAD}"/>
              </a:ext>
            </a:extLst>
          </p:cNvPr>
          <p:cNvSpPr/>
          <p:nvPr/>
        </p:nvSpPr>
        <p:spPr>
          <a:xfrm>
            <a:off x="5501756" y="2251908"/>
            <a:ext cx="32793" cy="39184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Prosess 36">
            <a:extLst>
              <a:ext uri="{FF2B5EF4-FFF2-40B4-BE49-F238E27FC236}">
                <a16:creationId xmlns:a16="http://schemas.microsoft.com/office/drawing/2014/main" id="{F03B985A-C15B-2527-4B05-ABF4E1588228}"/>
              </a:ext>
            </a:extLst>
          </p:cNvPr>
          <p:cNvSpPr/>
          <p:nvPr/>
        </p:nvSpPr>
        <p:spPr>
          <a:xfrm>
            <a:off x="5212080" y="2140752"/>
            <a:ext cx="1858297" cy="121666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Prosess 37">
            <a:extLst>
              <a:ext uri="{FF2B5EF4-FFF2-40B4-BE49-F238E27FC236}">
                <a16:creationId xmlns:a16="http://schemas.microsoft.com/office/drawing/2014/main" id="{D0DF4375-D25C-1920-6991-C7206D830A4E}"/>
              </a:ext>
            </a:extLst>
          </p:cNvPr>
          <p:cNvSpPr/>
          <p:nvPr/>
        </p:nvSpPr>
        <p:spPr>
          <a:xfrm rot="5400000">
            <a:off x="6333369" y="1999040"/>
            <a:ext cx="139503" cy="143927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Prosess 38">
            <a:extLst>
              <a:ext uri="{FF2B5EF4-FFF2-40B4-BE49-F238E27FC236}">
                <a16:creationId xmlns:a16="http://schemas.microsoft.com/office/drawing/2014/main" id="{1B85C2A5-EF3A-83A0-CF88-287163CE9DD0}"/>
              </a:ext>
            </a:extLst>
          </p:cNvPr>
          <p:cNvSpPr/>
          <p:nvPr/>
        </p:nvSpPr>
        <p:spPr>
          <a:xfrm rot="5400000">
            <a:off x="6117820" y="2016460"/>
            <a:ext cx="139503" cy="109084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Prosess 39">
            <a:extLst>
              <a:ext uri="{FF2B5EF4-FFF2-40B4-BE49-F238E27FC236}">
                <a16:creationId xmlns:a16="http://schemas.microsoft.com/office/drawing/2014/main" id="{99F6F528-28C3-CEAE-459F-7AAE8E688DD1}"/>
              </a:ext>
            </a:extLst>
          </p:cNvPr>
          <p:cNvSpPr/>
          <p:nvPr/>
        </p:nvSpPr>
        <p:spPr>
          <a:xfrm rot="5400000">
            <a:off x="5902842" y="2016459"/>
            <a:ext cx="139503" cy="109084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Prosess 40">
            <a:extLst>
              <a:ext uri="{FF2B5EF4-FFF2-40B4-BE49-F238E27FC236}">
                <a16:creationId xmlns:a16="http://schemas.microsoft.com/office/drawing/2014/main" id="{5F79DE4A-A0DE-2CF7-3A7C-15C612432F5C}"/>
              </a:ext>
            </a:extLst>
          </p:cNvPr>
          <p:cNvSpPr/>
          <p:nvPr/>
        </p:nvSpPr>
        <p:spPr>
          <a:xfrm rot="5400000">
            <a:off x="5652451" y="1999038"/>
            <a:ext cx="139503" cy="143927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Prosess 41">
            <a:extLst>
              <a:ext uri="{FF2B5EF4-FFF2-40B4-BE49-F238E27FC236}">
                <a16:creationId xmlns:a16="http://schemas.microsoft.com/office/drawing/2014/main" id="{59633A1E-C969-27F2-7D06-4CC475615D6F}"/>
              </a:ext>
            </a:extLst>
          </p:cNvPr>
          <p:cNvSpPr/>
          <p:nvPr/>
        </p:nvSpPr>
        <p:spPr>
          <a:xfrm rot="5400000">
            <a:off x="6601559" y="2089824"/>
            <a:ext cx="42037" cy="59818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Prosess 43">
            <a:extLst>
              <a:ext uri="{FF2B5EF4-FFF2-40B4-BE49-F238E27FC236}">
                <a16:creationId xmlns:a16="http://schemas.microsoft.com/office/drawing/2014/main" id="{CB1FD699-8C90-28E2-1830-FCB299F2A30B}"/>
              </a:ext>
            </a:extLst>
          </p:cNvPr>
          <p:cNvSpPr/>
          <p:nvPr/>
        </p:nvSpPr>
        <p:spPr>
          <a:xfrm rot="5400000">
            <a:off x="5495235" y="2089824"/>
            <a:ext cx="42037" cy="59818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5" name="Prosess 44">
            <a:extLst>
              <a:ext uri="{FF2B5EF4-FFF2-40B4-BE49-F238E27FC236}">
                <a16:creationId xmlns:a16="http://schemas.microsoft.com/office/drawing/2014/main" id="{DBE7B03F-5EB2-8BEB-095B-3E787D79C130}"/>
              </a:ext>
            </a:extLst>
          </p:cNvPr>
          <p:cNvSpPr/>
          <p:nvPr/>
        </p:nvSpPr>
        <p:spPr>
          <a:xfrm rot="5400000">
            <a:off x="6489606" y="2052419"/>
            <a:ext cx="97269" cy="79399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" name="Bue 46">
            <a:extLst>
              <a:ext uri="{FF2B5EF4-FFF2-40B4-BE49-F238E27FC236}">
                <a16:creationId xmlns:a16="http://schemas.microsoft.com/office/drawing/2014/main" id="{D372A5BF-9D47-40E5-6030-F0C55B95EAA3}"/>
              </a:ext>
            </a:extLst>
          </p:cNvPr>
          <p:cNvSpPr/>
          <p:nvPr/>
        </p:nvSpPr>
        <p:spPr>
          <a:xfrm rot="16200000">
            <a:off x="6637776" y="1742461"/>
            <a:ext cx="349901" cy="639187"/>
          </a:xfrm>
          <a:prstGeom prst="arc">
            <a:avLst/>
          </a:prstGeom>
          <a:ln>
            <a:solidFill>
              <a:srgbClr val="CCE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Bue 47">
            <a:extLst>
              <a:ext uri="{FF2B5EF4-FFF2-40B4-BE49-F238E27FC236}">
                <a16:creationId xmlns:a16="http://schemas.microsoft.com/office/drawing/2014/main" id="{F595801E-DAB8-7886-0C4C-D7D755D695B1}"/>
              </a:ext>
            </a:extLst>
          </p:cNvPr>
          <p:cNvSpPr/>
          <p:nvPr/>
        </p:nvSpPr>
        <p:spPr>
          <a:xfrm rot="16200000">
            <a:off x="6690208" y="1823717"/>
            <a:ext cx="277926" cy="497141"/>
          </a:xfrm>
          <a:prstGeom prst="arc">
            <a:avLst/>
          </a:prstGeom>
          <a:ln>
            <a:solidFill>
              <a:srgbClr val="CCE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50" name="Rett pilkobling 49">
            <a:extLst>
              <a:ext uri="{FF2B5EF4-FFF2-40B4-BE49-F238E27FC236}">
                <a16:creationId xmlns:a16="http://schemas.microsoft.com/office/drawing/2014/main" id="{4EF8F8A0-36F2-43AC-DA65-9F5FFE73D336}"/>
              </a:ext>
            </a:extLst>
          </p:cNvPr>
          <p:cNvCxnSpPr>
            <a:cxnSpLocks/>
          </p:cNvCxnSpPr>
          <p:nvPr/>
        </p:nvCxnSpPr>
        <p:spPr>
          <a:xfrm flipV="1">
            <a:off x="6731597" y="1905609"/>
            <a:ext cx="162259" cy="921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6" name="Rektangel 55">
            <a:extLst>
              <a:ext uri="{FF2B5EF4-FFF2-40B4-BE49-F238E27FC236}">
                <a16:creationId xmlns:a16="http://schemas.microsoft.com/office/drawing/2014/main" id="{BA80B9DE-F311-C755-1A81-7188A9568B95}"/>
              </a:ext>
            </a:extLst>
          </p:cNvPr>
          <p:cNvSpPr/>
          <p:nvPr/>
        </p:nvSpPr>
        <p:spPr>
          <a:xfrm flipH="1">
            <a:off x="5696964" y="1502625"/>
            <a:ext cx="50475" cy="83287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Frihåndsform: figur 56">
            <a:extLst>
              <a:ext uri="{FF2B5EF4-FFF2-40B4-BE49-F238E27FC236}">
                <a16:creationId xmlns:a16="http://schemas.microsoft.com/office/drawing/2014/main" id="{12019627-EB73-4110-1826-1D29C895ABE3}"/>
              </a:ext>
            </a:extLst>
          </p:cNvPr>
          <p:cNvSpPr/>
          <p:nvPr/>
        </p:nvSpPr>
        <p:spPr>
          <a:xfrm>
            <a:off x="5500688" y="1383506"/>
            <a:ext cx="216693" cy="119063"/>
          </a:xfrm>
          <a:custGeom>
            <a:avLst/>
            <a:gdLst>
              <a:gd name="connsiteX0" fmla="*/ 216693 w 216693"/>
              <a:gd name="connsiteY0" fmla="*/ 119063 h 119063"/>
              <a:gd name="connsiteX1" fmla="*/ 211931 w 216693"/>
              <a:gd name="connsiteY1" fmla="*/ 80963 h 119063"/>
              <a:gd name="connsiteX2" fmla="*/ 209550 w 216693"/>
              <a:gd name="connsiteY2" fmla="*/ 73819 h 119063"/>
              <a:gd name="connsiteX3" fmla="*/ 204787 w 216693"/>
              <a:gd name="connsiteY3" fmla="*/ 52388 h 119063"/>
              <a:gd name="connsiteX4" fmla="*/ 197643 w 216693"/>
              <a:gd name="connsiteY4" fmla="*/ 45244 h 119063"/>
              <a:gd name="connsiteX5" fmla="*/ 192881 w 216693"/>
              <a:gd name="connsiteY5" fmla="*/ 38100 h 119063"/>
              <a:gd name="connsiteX6" fmla="*/ 169068 w 216693"/>
              <a:gd name="connsiteY6" fmla="*/ 21432 h 119063"/>
              <a:gd name="connsiteX7" fmla="*/ 161925 w 216693"/>
              <a:gd name="connsiteY7" fmla="*/ 19050 h 119063"/>
              <a:gd name="connsiteX8" fmla="*/ 138112 w 216693"/>
              <a:gd name="connsiteY8" fmla="*/ 9525 h 119063"/>
              <a:gd name="connsiteX9" fmla="*/ 121443 w 216693"/>
              <a:gd name="connsiteY9" fmla="*/ 7144 h 119063"/>
              <a:gd name="connsiteX10" fmla="*/ 73818 w 216693"/>
              <a:gd name="connsiteY10" fmla="*/ 0 h 119063"/>
              <a:gd name="connsiteX11" fmla="*/ 0 w 216693"/>
              <a:gd name="connsiteY11" fmla="*/ 2382 h 11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693" h="119063">
                <a:moveTo>
                  <a:pt x="216693" y="119063"/>
                </a:moveTo>
                <a:cubicBezTo>
                  <a:pt x="210056" y="85877"/>
                  <a:pt x="220173" y="138661"/>
                  <a:pt x="211931" y="80963"/>
                </a:cubicBezTo>
                <a:cubicBezTo>
                  <a:pt x="211576" y="78478"/>
                  <a:pt x="210159" y="76254"/>
                  <a:pt x="209550" y="73819"/>
                </a:cubicBezTo>
                <a:cubicBezTo>
                  <a:pt x="209343" y="72992"/>
                  <a:pt x="205871" y="54286"/>
                  <a:pt x="204787" y="52388"/>
                </a:cubicBezTo>
                <a:cubicBezTo>
                  <a:pt x="203116" y="49464"/>
                  <a:pt x="199799" y="47831"/>
                  <a:pt x="197643" y="45244"/>
                </a:cubicBezTo>
                <a:cubicBezTo>
                  <a:pt x="195811" y="43045"/>
                  <a:pt x="194905" y="40124"/>
                  <a:pt x="192881" y="38100"/>
                </a:cubicBezTo>
                <a:cubicBezTo>
                  <a:pt x="190165" y="35384"/>
                  <a:pt x="170233" y="21820"/>
                  <a:pt x="169068" y="21432"/>
                </a:cubicBezTo>
                <a:cubicBezTo>
                  <a:pt x="166687" y="20638"/>
                  <a:pt x="164232" y="20039"/>
                  <a:pt x="161925" y="19050"/>
                </a:cubicBezTo>
                <a:cubicBezTo>
                  <a:pt x="149329" y="13651"/>
                  <a:pt x="153761" y="13136"/>
                  <a:pt x="138112" y="9525"/>
                </a:cubicBezTo>
                <a:cubicBezTo>
                  <a:pt x="132643" y="8263"/>
                  <a:pt x="126960" y="8178"/>
                  <a:pt x="121443" y="7144"/>
                </a:cubicBezTo>
                <a:cubicBezTo>
                  <a:pt x="80668" y="-501"/>
                  <a:pt x="120222" y="4220"/>
                  <a:pt x="73818" y="0"/>
                </a:cubicBezTo>
                <a:lnTo>
                  <a:pt x="0" y="2382"/>
                </a:lnTo>
              </a:path>
            </a:pathLst>
          </a:cu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8" name="Frihåndsform: figur 57">
            <a:extLst>
              <a:ext uri="{FF2B5EF4-FFF2-40B4-BE49-F238E27FC236}">
                <a16:creationId xmlns:a16="http://schemas.microsoft.com/office/drawing/2014/main" id="{2FF61F00-7562-EF96-FF06-756B6F19E8AB}"/>
              </a:ext>
            </a:extLst>
          </p:cNvPr>
          <p:cNvSpPr/>
          <p:nvPr/>
        </p:nvSpPr>
        <p:spPr>
          <a:xfrm>
            <a:off x="5734050" y="1378744"/>
            <a:ext cx="164517" cy="119062"/>
          </a:xfrm>
          <a:custGeom>
            <a:avLst/>
            <a:gdLst>
              <a:gd name="connsiteX0" fmla="*/ 0 w 164517"/>
              <a:gd name="connsiteY0" fmla="*/ 119062 h 119062"/>
              <a:gd name="connsiteX1" fmla="*/ 7144 w 164517"/>
              <a:gd name="connsiteY1" fmla="*/ 78581 h 119062"/>
              <a:gd name="connsiteX2" fmla="*/ 9525 w 164517"/>
              <a:gd name="connsiteY2" fmla="*/ 71437 h 119062"/>
              <a:gd name="connsiteX3" fmla="*/ 11906 w 164517"/>
              <a:gd name="connsiteY3" fmla="*/ 61912 h 119062"/>
              <a:gd name="connsiteX4" fmla="*/ 19050 w 164517"/>
              <a:gd name="connsiteY4" fmla="*/ 35719 h 119062"/>
              <a:gd name="connsiteX5" fmla="*/ 54769 w 164517"/>
              <a:gd name="connsiteY5" fmla="*/ 11906 h 119062"/>
              <a:gd name="connsiteX6" fmla="*/ 66675 w 164517"/>
              <a:gd name="connsiteY6" fmla="*/ 4762 h 119062"/>
              <a:gd name="connsiteX7" fmla="*/ 90488 w 164517"/>
              <a:gd name="connsiteY7" fmla="*/ 0 h 119062"/>
              <a:gd name="connsiteX8" fmla="*/ 128588 w 164517"/>
              <a:gd name="connsiteY8" fmla="*/ 2381 h 119062"/>
              <a:gd name="connsiteX9" fmla="*/ 142875 w 164517"/>
              <a:gd name="connsiteY9" fmla="*/ 16669 h 119062"/>
              <a:gd name="connsiteX10" fmla="*/ 157163 w 164517"/>
              <a:gd name="connsiteY10" fmla="*/ 26194 h 119062"/>
              <a:gd name="connsiteX11" fmla="*/ 161925 w 164517"/>
              <a:gd name="connsiteY11" fmla="*/ 35719 h 119062"/>
              <a:gd name="connsiteX12" fmla="*/ 161925 w 164517"/>
              <a:gd name="connsiteY12" fmla="*/ 52387 h 119062"/>
              <a:gd name="connsiteX13" fmla="*/ 154781 w 164517"/>
              <a:gd name="connsiteY13" fmla="*/ 54769 h 119062"/>
              <a:gd name="connsiteX14" fmla="*/ 138113 w 164517"/>
              <a:gd name="connsiteY14" fmla="*/ 50006 h 119062"/>
              <a:gd name="connsiteX15" fmla="*/ 128588 w 164517"/>
              <a:gd name="connsiteY15" fmla="*/ 28575 h 119062"/>
              <a:gd name="connsiteX16" fmla="*/ 142875 w 164517"/>
              <a:gd name="connsiteY16" fmla="*/ 26194 h 11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4517" h="119062">
                <a:moveTo>
                  <a:pt x="0" y="119062"/>
                </a:moveTo>
                <a:cubicBezTo>
                  <a:pt x="2381" y="105568"/>
                  <a:pt x="4457" y="92017"/>
                  <a:pt x="7144" y="78581"/>
                </a:cubicBezTo>
                <a:cubicBezTo>
                  <a:pt x="7636" y="76120"/>
                  <a:pt x="8835" y="73851"/>
                  <a:pt x="9525" y="71437"/>
                </a:cubicBezTo>
                <a:cubicBezTo>
                  <a:pt x="10424" y="68290"/>
                  <a:pt x="11264" y="65121"/>
                  <a:pt x="11906" y="61912"/>
                </a:cubicBezTo>
                <a:cubicBezTo>
                  <a:pt x="14333" y="49777"/>
                  <a:pt x="13077" y="46470"/>
                  <a:pt x="19050" y="35719"/>
                </a:cubicBezTo>
                <a:cubicBezTo>
                  <a:pt x="28318" y="19037"/>
                  <a:pt x="34091" y="24313"/>
                  <a:pt x="54769" y="11906"/>
                </a:cubicBezTo>
                <a:cubicBezTo>
                  <a:pt x="58738" y="9525"/>
                  <a:pt x="62535" y="6832"/>
                  <a:pt x="66675" y="4762"/>
                </a:cubicBezTo>
                <a:cubicBezTo>
                  <a:pt x="73324" y="1438"/>
                  <a:pt x="84348" y="877"/>
                  <a:pt x="90488" y="0"/>
                </a:cubicBezTo>
                <a:lnTo>
                  <a:pt x="128588" y="2381"/>
                </a:lnTo>
                <a:cubicBezTo>
                  <a:pt x="135006" y="4423"/>
                  <a:pt x="137271" y="12933"/>
                  <a:pt x="142875" y="16669"/>
                </a:cubicBezTo>
                <a:lnTo>
                  <a:pt x="157163" y="26194"/>
                </a:lnTo>
                <a:cubicBezTo>
                  <a:pt x="158750" y="29369"/>
                  <a:pt x="160527" y="32456"/>
                  <a:pt x="161925" y="35719"/>
                </a:cubicBezTo>
                <a:cubicBezTo>
                  <a:pt x="164217" y="41066"/>
                  <a:pt x="166381" y="46817"/>
                  <a:pt x="161925" y="52387"/>
                </a:cubicBezTo>
                <a:cubicBezTo>
                  <a:pt x="160357" y="54347"/>
                  <a:pt x="157162" y="53975"/>
                  <a:pt x="154781" y="54769"/>
                </a:cubicBezTo>
                <a:cubicBezTo>
                  <a:pt x="149225" y="53181"/>
                  <a:pt x="143068" y="52979"/>
                  <a:pt x="138113" y="50006"/>
                </a:cubicBezTo>
                <a:cubicBezTo>
                  <a:pt x="130136" y="45219"/>
                  <a:pt x="130121" y="36239"/>
                  <a:pt x="128588" y="28575"/>
                </a:cubicBezTo>
                <a:cubicBezTo>
                  <a:pt x="137990" y="25441"/>
                  <a:pt x="133221" y="26194"/>
                  <a:pt x="142875" y="26194"/>
                </a:cubicBezTo>
              </a:path>
            </a:pathLst>
          </a:cu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2" name="Gruppe 61">
            <a:extLst>
              <a:ext uri="{FF2B5EF4-FFF2-40B4-BE49-F238E27FC236}">
                <a16:creationId xmlns:a16="http://schemas.microsoft.com/office/drawing/2014/main" id="{650CFFC5-F947-EDA8-83B9-8BA7959D3337}"/>
              </a:ext>
            </a:extLst>
          </p:cNvPr>
          <p:cNvGrpSpPr/>
          <p:nvPr/>
        </p:nvGrpSpPr>
        <p:grpSpPr>
          <a:xfrm>
            <a:off x="6035636" y="5417753"/>
            <a:ext cx="285177" cy="644745"/>
            <a:chOff x="6017251" y="5423094"/>
            <a:chExt cx="285177" cy="644745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E899CF37-E587-4DB3-3980-E9F2E5046619}"/>
                </a:ext>
              </a:extLst>
            </p:cNvPr>
            <p:cNvSpPr/>
            <p:nvPr/>
          </p:nvSpPr>
          <p:spPr>
            <a:xfrm>
              <a:off x="6017251" y="5423095"/>
              <a:ext cx="256649" cy="64474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4465F53E-5A9F-5C85-90E3-61F3929C8C7F}"/>
                </a:ext>
              </a:extLst>
            </p:cNvPr>
            <p:cNvSpPr/>
            <p:nvPr/>
          </p:nvSpPr>
          <p:spPr>
            <a:xfrm>
              <a:off x="6045779" y="5423094"/>
              <a:ext cx="256649" cy="64474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56EED78D-AF59-7253-CE1E-5149FEF0550B}"/>
                </a:ext>
              </a:extLst>
            </p:cNvPr>
            <p:cNvSpPr/>
            <p:nvPr/>
          </p:nvSpPr>
          <p:spPr>
            <a:xfrm>
              <a:off x="6165426" y="5466065"/>
              <a:ext cx="45719" cy="67470"/>
            </a:xfrm>
            <a:prstGeom prst="ellipse">
              <a:avLst/>
            </a:prstGeom>
            <a:noFill/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3" name="Frihåndsform: figur 62">
            <a:extLst>
              <a:ext uri="{FF2B5EF4-FFF2-40B4-BE49-F238E27FC236}">
                <a16:creationId xmlns:a16="http://schemas.microsoft.com/office/drawing/2014/main" id="{CF4228BB-3D85-A826-EDD3-86497DD00E22}"/>
              </a:ext>
            </a:extLst>
          </p:cNvPr>
          <p:cNvSpPr/>
          <p:nvPr/>
        </p:nvSpPr>
        <p:spPr>
          <a:xfrm>
            <a:off x="6203950" y="5330825"/>
            <a:ext cx="22225" cy="177800"/>
          </a:xfrm>
          <a:custGeom>
            <a:avLst/>
            <a:gdLst>
              <a:gd name="connsiteX0" fmla="*/ 0 w 22225"/>
              <a:gd name="connsiteY0" fmla="*/ 0 h 177800"/>
              <a:gd name="connsiteX1" fmla="*/ 3175 w 22225"/>
              <a:gd name="connsiteY1" fmla="*/ 57150 h 177800"/>
              <a:gd name="connsiteX2" fmla="*/ 12700 w 22225"/>
              <a:gd name="connsiteY2" fmla="*/ 79375 h 177800"/>
              <a:gd name="connsiteX3" fmla="*/ 15875 w 22225"/>
              <a:gd name="connsiteY3" fmla="*/ 88900 h 177800"/>
              <a:gd name="connsiteX4" fmla="*/ 22225 w 22225"/>
              <a:gd name="connsiteY4" fmla="*/ 117475 h 177800"/>
              <a:gd name="connsiteX5" fmla="*/ 15875 w 22225"/>
              <a:gd name="connsiteY5" fmla="*/ 158750 h 177800"/>
              <a:gd name="connsiteX6" fmla="*/ 6350 w 22225"/>
              <a:gd name="connsiteY6" fmla="*/ 174625 h 177800"/>
              <a:gd name="connsiteX7" fmla="*/ 0 w 22225"/>
              <a:gd name="connsiteY7" fmla="*/ 17780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25" h="177800">
                <a:moveTo>
                  <a:pt x="0" y="0"/>
                </a:moveTo>
                <a:cubicBezTo>
                  <a:pt x="1058" y="19050"/>
                  <a:pt x="1366" y="38157"/>
                  <a:pt x="3175" y="57150"/>
                </a:cubicBezTo>
                <a:cubicBezTo>
                  <a:pt x="3783" y="63532"/>
                  <a:pt x="10600" y="74476"/>
                  <a:pt x="12700" y="79375"/>
                </a:cubicBezTo>
                <a:cubicBezTo>
                  <a:pt x="14018" y="82451"/>
                  <a:pt x="14956" y="85682"/>
                  <a:pt x="15875" y="88900"/>
                </a:cubicBezTo>
                <a:cubicBezTo>
                  <a:pt x="18864" y="99362"/>
                  <a:pt x="20043" y="106563"/>
                  <a:pt x="22225" y="117475"/>
                </a:cubicBezTo>
                <a:cubicBezTo>
                  <a:pt x="21699" y="122205"/>
                  <a:pt x="19949" y="149584"/>
                  <a:pt x="15875" y="158750"/>
                </a:cubicBezTo>
                <a:cubicBezTo>
                  <a:pt x="13369" y="164389"/>
                  <a:pt x="10301" y="169884"/>
                  <a:pt x="6350" y="174625"/>
                </a:cubicBezTo>
                <a:cubicBezTo>
                  <a:pt x="4835" y="176443"/>
                  <a:pt x="2117" y="176742"/>
                  <a:pt x="0" y="17780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Frihåndsform: figur 63">
            <a:extLst>
              <a:ext uri="{FF2B5EF4-FFF2-40B4-BE49-F238E27FC236}">
                <a16:creationId xmlns:a16="http://schemas.microsoft.com/office/drawing/2014/main" id="{5CA914C2-371A-2D4A-BB80-D2EBEAC7E56F}"/>
              </a:ext>
            </a:extLst>
          </p:cNvPr>
          <p:cNvSpPr/>
          <p:nvPr/>
        </p:nvSpPr>
        <p:spPr>
          <a:xfrm>
            <a:off x="6112901" y="5402143"/>
            <a:ext cx="114311" cy="73025"/>
          </a:xfrm>
          <a:custGeom>
            <a:avLst/>
            <a:gdLst>
              <a:gd name="connsiteX0" fmla="*/ 0 w 114311"/>
              <a:gd name="connsiteY0" fmla="*/ 44450 h 73025"/>
              <a:gd name="connsiteX1" fmla="*/ 6350 w 114311"/>
              <a:gd name="connsiteY1" fmla="*/ 28575 h 73025"/>
              <a:gd name="connsiteX2" fmla="*/ 22225 w 114311"/>
              <a:gd name="connsiteY2" fmla="*/ 22225 h 73025"/>
              <a:gd name="connsiteX3" fmla="*/ 53975 w 114311"/>
              <a:gd name="connsiteY3" fmla="*/ 12700 h 73025"/>
              <a:gd name="connsiteX4" fmla="*/ 82550 w 114311"/>
              <a:gd name="connsiteY4" fmla="*/ 3175 h 73025"/>
              <a:gd name="connsiteX5" fmla="*/ 92075 w 114311"/>
              <a:gd name="connsiteY5" fmla="*/ 0 h 73025"/>
              <a:gd name="connsiteX6" fmla="*/ 111125 w 114311"/>
              <a:gd name="connsiteY6" fmla="*/ 9525 h 73025"/>
              <a:gd name="connsiteX7" fmla="*/ 114300 w 114311"/>
              <a:gd name="connsiteY7" fmla="*/ 25400 h 73025"/>
              <a:gd name="connsiteX8" fmla="*/ 111125 w 114311"/>
              <a:gd name="connsiteY8" fmla="*/ 73025 h 7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11" h="73025">
                <a:moveTo>
                  <a:pt x="0" y="44450"/>
                </a:moveTo>
                <a:cubicBezTo>
                  <a:pt x="2117" y="39158"/>
                  <a:pt x="2320" y="32605"/>
                  <a:pt x="6350" y="28575"/>
                </a:cubicBezTo>
                <a:cubicBezTo>
                  <a:pt x="10380" y="24545"/>
                  <a:pt x="16889" y="24226"/>
                  <a:pt x="22225" y="22225"/>
                </a:cubicBezTo>
                <a:cubicBezTo>
                  <a:pt x="32247" y="18467"/>
                  <a:pt x="44216" y="15703"/>
                  <a:pt x="53975" y="12700"/>
                </a:cubicBezTo>
                <a:cubicBezTo>
                  <a:pt x="63571" y="9747"/>
                  <a:pt x="73025" y="6350"/>
                  <a:pt x="82550" y="3175"/>
                </a:cubicBezTo>
                <a:lnTo>
                  <a:pt x="92075" y="0"/>
                </a:lnTo>
                <a:cubicBezTo>
                  <a:pt x="98425" y="3175"/>
                  <a:pt x="106450" y="4182"/>
                  <a:pt x="111125" y="9525"/>
                </a:cubicBezTo>
                <a:cubicBezTo>
                  <a:pt x="114679" y="13586"/>
                  <a:pt x="114300" y="20004"/>
                  <a:pt x="114300" y="25400"/>
                </a:cubicBezTo>
                <a:cubicBezTo>
                  <a:pt x="114300" y="41310"/>
                  <a:pt x="111125" y="57115"/>
                  <a:pt x="111125" y="7302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Frihåndsform: figur 64">
            <a:extLst>
              <a:ext uri="{FF2B5EF4-FFF2-40B4-BE49-F238E27FC236}">
                <a16:creationId xmlns:a16="http://schemas.microsoft.com/office/drawing/2014/main" id="{EFF07BA5-6287-0599-D87F-AE6B5C46B284}"/>
              </a:ext>
            </a:extLst>
          </p:cNvPr>
          <p:cNvSpPr/>
          <p:nvPr/>
        </p:nvSpPr>
        <p:spPr>
          <a:xfrm>
            <a:off x="6178091" y="5327294"/>
            <a:ext cx="41734" cy="168631"/>
          </a:xfrm>
          <a:custGeom>
            <a:avLst/>
            <a:gdLst>
              <a:gd name="connsiteX0" fmla="*/ 25859 w 41734"/>
              <a:gd name="connsiteY0" fmla="*/ 168631 h 168631"/>
              <a:gd name="connsiteX1" fmla="*/ 3634 w 41734"/>
              <a:gd name="connsiteY1" fmla="*/ 165456 h 168631"/>
              <a:gd name="connsiteX2" fmla="*/ 6809 w 41734"/>
              <a:gd name="connsiteY2" fmla="*/ 152756 h 168631"/>
              <a:gd name="connsiteX3" fmla="*/ 19509 w 41734"/>
              <a:gd name="connsiteY3" fmla="*/ 143231 h 168631"/>
              <a:gd name="connsiteX4" fmla="*/ 25859 w 41734"/>
              <a:gd name="connsiteY4" fmla="*/ 127356 h 168631"/>
              <a:gd name="connsiteX5" fmla="*/ 35384 w 41734"/>
              <a:gd name="connsiteY5" fmla="*/ 111481 h 168631"/>
              <a:gd name="connsiteX6" fmla="*/ 38559 w 41734"/>
              <a:gd name="connsiteY6" fmla="*/ 95606 h 168631"/>
              <a:gd name="connsiteX7" fmla="*/ 41734 w 41734"/>
              <a:gd name="connsiteY7" fmla="*/ 86081 h 168631"/>
              <a:gd name="connsiteX8" fmla="*/ 32209 w 41734"/>
              <a:gd name="connsiteY8" fmla="*/ 51156 h 168631"/>
              <a:gd name="connsiteX9" fmla="*/ 22684 w 41734"/>
              <a:gd name="connsiteY9" fmla="*/ 44806 h 168631"/>
              <a:gd name="connsiteX10" fmla="*/ 13159 w 41734"/>
              <a:gd name="connsiteY10" fmla="*/ 28931 h 168631"/>
              <a:gd name="connsiteX11" fmla="*/ 3634 w 41734"/>
              <a:gd name="connsiteY11" fmla="*/ 16231 h 168631"/>
              <a:gd name="connsiteX12" fmla="*/ 13159 w 41734"/>
              <a:gd name="connsiteY12" fmla="*/ 356 h 168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734" h="168631">
                <a:moveTo>
                  <a:pt x="25859" y="168631"/>
                </a:moveTo>
                <a:cubicBezTo>
                  <a:pt x="18451" y="167573"/>
                  <a:pt x="9383" y="170247"/>
                  <a:pt x="3634" y="165456"/>
                </a:cubicBezTo>
                <a:cubicBezTo>
                  <a:pt x="282" y="162662"/>
                  <a:pt x="4273" y="156307"/>
                  <a:pt x="6809" y="152756"/>
                </a:cubicBezTo>
                <a:cubicBezTo>
                  <a:pt x="9885" y="148450"/>
                  <a:pt x="15276" y="146406"/>
                  <a:pt x="19509" y="143231"/>
                </a:cubicBezTo>
                <a:cubicBezTo>
                  <a:pt x="21626" y="137939"/>
                  <a:pt x="23310" y="132454"/>
                  <a:pt x="25859" y="127356"/>
                </a:cubicBezTo>
                <a:cubicBezTo>
                  <a:pt x="28619" y="121836"/>
                  <a:pt x="33092" y="117211"/>
                  <a:pt x="35384" y="111481"/>
                </a:cubicBezTo>
                <a:cubicBezTo>
                  <a:pt x="37388" y="106471"/>
                  <a:pt x="37250" y="100841"/>
                  <a:pt x="38559" y="95606"/>
                </a:cubicBezTo>
                <a:cubicBezTo>
                  <a:pt x="39371" y="92359"/>
                  <a:pt x="40676" y="89256"/>
                  <a:pt x="41734" y="86081"/>
                </a:cubicBezTo>
                <a:cubicBezTo>
                  <a:pt x="38559" y="74439"/>
                  <a:pt x="37266" y="62112"/>
                  <a:pt x="32209" y="51156"/>
                </a:cubicBezTo>
                <a:cubicBezTo>
                  <a:pt x="30610" y="47691"/>
                  <a:pt x="25167" y="47703"/>
                  <a:pt x="22684" y="44806"/>
                </a:cubicBezTo>
                <a:cubicBezTo>
                  <a:pt x="18668" y="40121"/>
                  <a:pt x="16582" y="34066"/>
                  <a:pt x="13159" y="28931"/>
                </a:cubicBezTo>
                <a:cubicBezTo>
                  <a:pt x="10224" y="24528"/>
                  <a:pt x="6809" y="20464"/>
                  <a:pt x="3634" y="16231"/>
                </a:cubicBezTo>
                <a:cubicBezTo>
                  <a:pt x="-371" y="-3795"/>
                  <a:pt x="-4937" y="356"/>
                  <a:pt x="13159" y="35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Frihåndsform: figur 65">
            <a:extLst>
              <a:ext uri="{FF2B5EF4-FFF2-40B4-BE49-F238E27FC236}">
                <a16:creationId xmlns:a16="http://schemas.microsoft.com/office/drawing/2014/main" id="{AEDE468F-D525-3BBC-B0DD-B2F9C62D3ED5}"/>
              </a:ext>
            </a:extLst>
          </p:cNvPr>
          <p:cNvSpPr/>
          <p:nvPr/>
        </p:nvSpPr>
        <p:spPr>
          <a:xfrm>
            <a:off x="6091791" y="5374843"/>
            <a:ext cx="134384" cy="63932"/>
          </a:xfrm>
          <a:custGeom>
            <a:avLst/>
            <a:gdLst>
              <a:gd name="connsiteX0" fmla="*/ 10559 w 134384"/>
              <a:gd name="connsiteY0" fmla="*/ 63932 h 63932"/>
              <a:gd name="connsiteX1" fmla="*/ 1034 w 134384"/>
              <a:gd name="connsiteY1" fmla="*/ 48057 h 63932"/>
              <a:gd name="connsiteX2" fmla="*/ 16909 w 134384"/>
              <a:gd name="connsiteY2" fmla="*/ 22657 h 63932"/>
              <a:gd name="connsiteX3" fmla="*/ 32784 w 134384"/>
              <a:gd name="connsiteY3" fmla="*/ 13132 h 63932"/>
              <a:gd name="connsiteX4" fmla="*/ 61359 w 134384"/>
              <a:gd name="connsiteY4" fmla="*/ 6782 h 63932"/>
              <a:gd name="connsiteX5" fmla="*/ 96284 w 134384"/>
              <a:gd name="connsiteY5" fmla="*/ 22657 h 63932"/>
              <a:gd name="connsiteX6" fmla="*/ 102634 w 134384"/>
              <a:gd name="connsiteY6" fmla="*/ 9957 h 63932"/>
              <a:gd name="connsiteX7" fmla="*/ 105809 w 134384"/>
              <a:gd name="connsiteY7" fmla="*/ 432 h 63932"/>
              <a:gd name="connsiteX8" fmla="*/ 121684 w 134384"/>
              <a:gd name="connsiteY8" fmla="*/ 3607 h 63932"/>
              <a:gd name="connsiteX9" fmla="*/ 134384 w 134384"/>
              <a:gd name="connsiteY9" fmla="*/ 22657 h 6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384" h="63932">
                <a:moveTo>
                  <a:pt x="10559" y="63932"/>
                </a:moveTo>
                <a:cubicBezTo>
                  <a:pt x="7384" y="58640"/>
                  <a:pt x="2138" y="54129"/>
                  <a:pt x="1034" y="48057"/>
                </a:cubicBezTo>
                <a:cubicBezTo>
                  <a:pt x="-2750" y="27242"/>
                  <a:pt x="4140" y="29751"/>
                  <a:pt x="16909" y="22657"/>
                </a:cubicBezTo>
                <a:cubicBezTo>
                  <a:pt x="22304" y="19660"/>
                  <a:pt x="27145" y="15638"/>
                  <a:pt x="32784" y="13132"/>
                </a:cubicBezTo>
                <a:cubicBezTo>
                  <a:pt x="36453" y="11502"/>
                  <a:pt x="58849" y="7284"/>
                  <a:pt x="61359" y="6782"/>
                </a:cubicBezTo>
                <a:cubicBezTo>
                  <a:pt x="89752" y="20979"/>
                  <a:pt x="77779" y="16489"/>
                  <a:pt x="96284" y="22657"/>
                </a:cubicBezTo>
                <a:cubicBezTo>
                  <a:pt x="98401" y="18424"/>
                  <a:pt x="100770" y="14307"/>
                  <a:pt x="102634" y="9957"/>
                </a:cubicBezTo>
                <a:cubicBezTo>
                  <a:pt x="103952" y="6881"/>
                  <a:pt x="102634" y="1490"/>
                  <a:pt x="105809" y="432"/>
                </a:cubicBezTo>
                <a:cubicBezTo>
                  <a:pt x="110929" y="-1275"/>
                  <a:pt x="116392" y="2549"/>
                  <a:pt x="121684" y="3607"/>
                </a:cubicBezTo>
                <a:cubicBezTo>
                  <a:pt x="129373" y="18984"/>
                  <a:pt x="124687" y="12960"/>
                  <a:pt x="134384" y="2265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" name="Frihåndsform: figur 66">
            <a:extLst>
              <a:ext uri="{FF2B5EF4-FFF2-40B4-BE49-F238E27FC236}">
                <a16:creationId xmlns:a16="http://schemas.microsoft.com/office/drawing/2014/main" id="{AA33817D-E240-D728-7009-9933691ACE26}"/>
              </a:ext>
            </a:extLst>
          </p:cNvPr>
          <p:cNvSpPr/>
          <p:nvPr/>
        </p:nvSpPr>
        <p:spPr>
          <a:xfrm>
            <a:off x="6102350" y="5448237"/>
            <a:ext cx="111125" cy="54038"/>
          </a:xfrm>
          <a:custGeom>
            <a:avLst/>
            <a:gdLst>
              <a:gd name="connsiteX0" fmla="*/ 0 w 111125"/>
              <a:gd name="connsiteY0" fmla="*/ 3238 h 54038"/>
              <a:gd name="connsiteX1" fmla="*/ 28575 w 111125"/>
              <a:gd name="connsiteY1" fmla="*/ 63 h 54038"/>
              <a:gd name="connsiteX2" fmla="*/ 73025 w 111125"/>
              <a:gd name="connsiteY2" fmla="*/ 12763 h 54038"/>
              <a:gd name="connsiteX3" fmla="*/ 82550 w 111125"/>
              <a:gd name="connsiteY3" fmla="*/ 19113 h 54038"/>
              <a:gd name="connsiteX4" fmla="*/ 92075 w 111125"/>
              <a:gd name="connsiteY4" fmla="*/ 31813 h 54038"/>
              <a:gd name="connsiteX5" fmla="*/ 101600 w 111125"/>
              <a:gd name="connsiteY5" fmla="*/ 41338 h 54038"/>
              <a:gd name="connsiteX6" fmla="*/ 111125 w 111125"/>
              <a:gd name="connsiteY6" fmla="*/ 54038 h 5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125" h="54038">
                <a:moveTo>
                  <a:pt x="0" y="3238"/>
                </a:moveTo>
                <a:cubicBezTo>
                  <a:pt x="9525" y="2180"/>
                  <a:pt x="19005" y="-441"/>
                  <a:pt x="28575" y="63"/>
                </a:cubicBezTo>
                <a:cubicBezTo>
                  <a:pt x="47611" y="1065"/>
                  <a:pt x="58282" y="4339"/>
                  <a:pt x="73025" y="12763"/>
                </a:cubicBezTo>
                <a:cubicBezTo>
                  <a:pt x="76338" y="14656"/>
                  <a:pt x="79852" y="16415"/>
                  <a:pt x="82550" y="19113"/>
                </a:cubicBezTo>
                <a:cubicBezTo>
                  <a:pt x="86292" y="22855"/>
                  <a:pt x="88631" y="27795"/>
                  <a:pt x="92075" y="31813"/>
                </a:cubicBezTo>
                <a:cubicBezTo>
                  <a:pt x="94997" y="35222"/>
                  <a:pt x="98725" y="37889"/>
                  <a:pt x="101600" y="41338"/>
                </a:cubicBezTo>
                <a:cubicBezTo>
                  <a:pt x="119551" y="62879"/>
                  <a:pt x="101027" y="43940"/>
                  <a:pt x="111125" y="54038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Frihåndsform: figur 67">
            <a:extLst>
              <a:ext uri="{FF2B5EF4-FFF2-40B4-BE49-F238E27FC236}">
                <a16:creationId xmlns:a16="http://schemas.microsoft.com/office/drawing/2014/main" id="{4A4D8E08-2FD9-0FDA-DD5C-BD07101DF0BF}"/>
              </a:ext>
            </a:extLst>
          </p:cNvPr>
          <p:cNvSpPr/>
          <p:nvPr/>
        </p:nvSpPr>
        <p:spPr>
          <a:xfrm>
            <a:off x="6130925" y="1063625"/>
            <a:ext cx="76200" cy="431800"/>
          </a:xfrm>
          <a:custGeom>
            <a:avLst/>
            <a:gdLst>
              <a:gd name="connsiteX0" fmla="*/ 57150 w 76200"/>
              <a:gd name="connsiteY0" fmla="*/ 431800 h 431800"/>
              <a:gd name="connsiteX1" fmla="*/ 53975 w 76200"/>
              <a:gd name="connsiteY1" fmla="*/ 415925 h 431800"/>
              <a:gd name="connsiteX2" fmla="*/ 60325 w 76200"/>
              <a:gd name="connsiteY2" fmla="*/ 361950 h 431800"/>
              <a:gd name="connsiteX3" fmla="*/ 63500 w 76200"/>
              <a:gd name="connsiteY3" fmla="*/ 346075 h 431800"/>
              <a:gd name="connsiteX4" fmla="*/ 73025 w 76200"/>
              <a:gd name="connsiteY4" fmla="*/ 282575 h 431800"/>
              <a:gd name="connsiteX5" fmla="*/ 76200 w 76200"/>
              <a:gd name="connsiteY5" fmla="*/ 269875 h 431800"/>
              <a:gd name="connsiteX6" fmla="*/ 73025 w 76200"/>
              <a:gd name="connsiteY6" fmla="*/ 155575 h 431800"/>
              <a:gd name="connsiteX7" fmla="*/ 66675 w 76200"/>
              <a:gd name="connsiteY7" fmla="*/ 123825 h 431800"/>
              <a:gd name="connsiteX8" fmla="*/ 60325 w 76200"/>
              <a:gd name="connsiteY8" fmla="*/ 107950 h 431800"/>
              <a:gd name="connsiteX9" fmla="*/ 50800 w 76200"/>
              <a:gd name="connsiteY9" fmla="*/ 79375 h 431800"/>
              <a:gd name="connsiteX10" fmla="*/ 47625 w 76200"/>
              <a:gd name="connsiteY10" fmla="*/ 69850 h 431800"/>
              <a:gd name="connsiteX11" fmla="*/ 41275 w 76200"/>
              <a:gd name="connsiteY11" fmla="*/ 50800 h 431800"/>
              <a:gd name="connsiteX12" fmla="*/ 34925 w 76200"/>
              <a:gd name="connsiteY12" fmla="*/ 41275 h 431800"/>
              <a:gd name="connsiteX13" fmla="*/ 31750 w 76200"/>
              <a:gd name="connsiteY13" fmla="*/ 31750 h 431800"/>
              <a:gd name="connsiteX14" fmla="*/ 22225 w 76200"/>
              <a:gd name="connsiteY14" fmla="*/ 25400 h 431800"/>
              <a:gd name="connsiteX15" fmla="*/ 15875 w 76200"/>
              <a:gd name="connsiteY15" fmla="*/ 15875 h 431800"/>
              <a:gd name="connsiteX16" fmla="*/ 0 w 76200"/>
              <a:gd name="connsiteY16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431800">
                <a:moveTo>
                  <a:pt x="57150" y="431800"/>
                </a:moveTo>
                <a:cubicBezTo>
                  <a:pt x="56092" y="426508"/>
                  <a:pt x="53975" y="421321"/>
                  <a:pt x="53975" y="415925"/>
                </a:cubicBezTo>
                <a:cubicBezTo>
                  <a:pt x="53975" y="406897"/>
                  <a:pt x="58404" y="373478"/>
                  <a:pt x="60325" y="361950"/>
                </a:cubicBezTo>
                <a:cubicBezTo>
                  <a:pt x="61212" y="356627"/>
                  <a:pt x="62658" y="351405"/>
                  <a:pt x="63500" y="346075"/>
                </a:cubicBezTo>
                <a:cubicBezTo>
                  <a:pt x="64564" y="339338"/>
                  <a:pt x="70055" y="297427"/>
                  <a:pt x="73025" y="282575"/>
                </a:cubicBezTo>
                <a:cubicBezTo>
                  <a:pt x="73881" y="278296"/>
                  <a:pt x="75142" y="274108"/>
                  <a:pt x="76200" y="269875"/>
                </a:cubicBezTo>
                <a:cubicBezTo>
                  <a:pt x="75142" y="231775"/>
                  <a:pt x="74838" y="193647"/>
                  <a:pt x="73025" y="155575"/>
                </a:cubicBezTo>
                <a:cubicBezTo>
                  <a:pt x="72764" y="150104"/>
                  <a:pt x="68950" y="130649"/>
                  <a:pt x="66675" y="123825"/>
                </a:cubicBezTo>
                <a:cubicBezTo>
                  <a:pt x="64873" y="118418"/>
                  <a:pt x="62242" y="113317"/>
                  <a:pt x="60325" y="107950"/>
                </a:cubicBezTo>
                <a:cubicBezTo>
                  <a:pt x="56948" y="98495"/>
                  <a:pt x="53975" y="88900"/>
                  <a:pt x="50800" y="79375"/>
                </a:cubicBezTo>
                <a:lnTo>
                  <a:pt x="47625" y="69850"/>
                </a:lnTo>
                <a:cubicBezTo>
                  <a:pt x="45508" y="63500"/>
                  <a:pt x="44988" y="56369"/>
                  <a:pt x="41275" y="50800"/>
                </a:cubicBezTo>
                <a:cubicBezTo>
                  <a:pt x="39158" y="47625"/>
                  <a:pt x="36632" y="44688"/>
                  <a:pt x="34925" y="41275"/>
                </a:cubicBezTo>
                <a:cubicBezTo>
                  <a:pt x="33428" y="38282"/>
                  <a:pt x="33841" y="34363"/>
                  <a:pt x="31750" y="31750"/>
                </a:cubicBezTo>
                <a:cubicBezTo>
                  <a:pt x="29366" y="28770"/>
                  <a:pt x="25400" y="27517"/>
                  <a:pt x="22225" y="25400"/>
                </a:cubicBezTo>
                <a:cubicBezTo>
                  <a:pt x="20108" y="22225"/>
                  <a:pt x="18573" y="18573"/>
                  <a:pt x="15875" y="15875"/>
                </a:cubicBezTo>
                <a:cubicBezTo>
                  <a:pt x="-2367" y="-2367"/>
                  <a:pt x="7173" y="14346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TekstSylinder 69">
            <a:extLst>
              <a:ext uri="{FF2B5EF4-FFF2-40B4-BE49-F238E27FC236}">
                <a16:creationId xmlns:a16="http://schemas.microsoft.com/office/drawing/2014/main" id="{E28117D0-BE79-264A-24C8-F2A3DB56E6FB}"/>
              </a:ext>
            </a:extLst>
          </p:cNvPr>
          <p:cNvSpPr txBox="1"/>
          <p:nvPr/>
        </p:nvSpPr>
        <p:spPr>
          <a:xfrm>
            <a:off x="7713699" y="1832253"/>
            <a:ext cx="122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out</a:t>
            </a:r>
          </a:p>
        </p:txBody>
      </p:sp>
      <p:sp>
        <p:nvSpPr>
          <p:cNvPr id="71" name="TekstSylinder 70">
            <a:extLst>
              <a:ext uri="{FF2B5EF4-FFF2-40B4-BE49-F238E27FC236}">
                <a16:creationId xmlns:a16="http://schemas.microsoft.com/office/drawing/2014/main" id="{EB8E3902-71FF-EEB4-CDDD-5A172BB540C6}"/>
              </a:ext>
            </a:extLst>
          </p:cNvPr>
          <p:cNvSpPr txBox="1"/>
          <p:nvPr/>
        </p:nvSpPr>
        <p:spPr>
          <a:xfrm>
            <a:off x="7479778" y="2500414"/>
            <a:ext cx="2902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Alumina radiation shields</a:t>
            </a:r>
          </a:p>
        </p:txBody>
      </p:sp>
      <p:sp>
        <p:nvSpPr>
          <p:cNvPr id="72" name="TekstSylinder 71">
            <a:extLst>
              <a:ext uri="{FF2B5EF4-FFF2-40B4-BE49-F238E27FC236}">
                <a16:creationId xmlns:a16="http://schemas.microsoft.com/office/drawing/2014/main" id="{9C38558F-E97B-0431-AD5B-B7BD1B7E504E}"/>
              </a:ext>
            </a:extLst>
          </p:cNvPr>
          <p:cNvSpPr txBox="1"/>
          <p:nvPr/>
        </p:nvSpPr>
        <p:spPr>
          <a:xfrm>
            <a:off x="7508037" y="3279760"/>
            <a:ext cx="2613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B-type thermocouple</a:t>
            </a:r>
          </a:p>
        </p:txBody>
      </p:sp>
      <p:sp>
        <p:nvSpPr>
          <p:cNvPr id="73" name="TekstSylinder 72">
            <a:extLst>
              <a:ext uri="{FF2B5EF4-FFF2-40B4-BE49-F238E27FC236}">
                <a16:creationId xmlns:a16="http://schemas.microsoft.com/office/drawing/2014/main" id="{F836A1D3-7EBF-26FE-7D1E-BCF9146A1373}"/>
              </a:ext>
            </a:extLst>
          </p:cNvPr>
          <p:cNvSpPr txBox="1"/>
          <p:nvPr/>
        </p:nvSpPr>
        <p:spPr>
          <a:xfrm>
            <a:off x="7498528" y="4824346"/>
            <a:ext cx="1655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Tungsten QRE</a:t>
            </a:r>
          </a:p>
        </p:txBody>
      </p:sp>
      <p:sp>
        <p:nvSpPr>
          <p:cNvPr id="74" name="TekstSylinder 73">
            <a:extLst>
              <a:ext uri="{FF2B5EF4-FFF2-40B4-BE49-F238E27FC236}">
                <a16:creationId xmlns:a16="http://schemas.microsoft.com/office/drawing/2014/main" id="{68FF3C5A-C7D2-7107-7B21-F2C946E01462}"/>
              </a:ext>
            </a:extLst>
          </p:cNvPr>
          <p:cNvSpPr txBox="1"/>
          <p:nvPr/>
        </p:nvSpPr>
        <p:spPr>
          <a:xfrm>
            <a:off x="7508037" y="5408661"/>
            <a:ext cx="1423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Inert anode</a:t>
            </a:r>
          </a:p>
        </p:txBody>
      </p:sp>
      <p:sp>
        <p:nvSpPr>
          <p:cNvPr id="75" name="TekstSylinder 74">
            <a:extLst>
              <a:ext uri="{FF2B5EF4-FFF2-40B4-BE49-F238E27FC236}">
                <a16:creationId xmlns:a16="http://schemas.microsoft.com/office/drawing/2014/main" id="{4F90117B-552F-2447-5705-8D2747C9B442}"/>
              </a:ext>
            </a:extLst>
          </p:cNvPr>
          <p:cNvSpPr txBox="1"/>
          <p:nvPr/>
        </p:nvSpPr>
        <p:spPr>
          <a:xfrm>
            <a:off x="7508037" y="4433038"/>
            <a:ext cx="296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Consumable cathode</a:t>
            </a:r>
          </a:p>
        </p:txBody>
      </p:sp>
      <p:sp>
        <p:nvSpPr>
          <p:cNvPr id="76" name="TekstSylinder 75">
            <a:extLst>
              <a:ext uri="{FF2B5EF4-FFF2-40B4-BE49-F238E27FC236}">
                <a16:creationId xmlns:a16="http://schemas.microsoft.com/office/drawing/2014/main" id="{D4E03564-7C1B-BEDA-4A39-F6677185A426}"/>
              </a:ext>
            </a:extLst>
          </p:cNvPr>
          <p:cNvSpPr txBox="1"/>
          <p:nvPr/>
        </p:nvSpPr>
        <p:spPr>
          <a:xfrm>
            <a:off x="7498528" y="5705291"/>
            <a:ext cx="231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Alumina crucibles</a:t>
            </a:r>
          </a:p>
        </p:txBody>
      </p:sp>
      <p:sp>
        <p:nvSpPr>
          <p:cNvPr id="77" name="TekstSylinder 76">
            <a:extLst>
              <a:ext uri="{FF2B5EF4-FFF2-40B4-BE49-F238E27FC236}">
                <a16:creationId xmlns:a16="http://schemas.microsoft.com/office/drawing/2014/main" id="{74619DBC-0C9E-FFED-6C40-95D3824D867D}"/>
              </a:ext>
            </a:extLst>
          </p:cNvPr>
          <p:cNvSpPr txBox="1"/>
          <p:nvPr/>
        </p:nvSpPr>
        <p:spPr>
          <a:xfrm>
            <a:off x="7508037" y="5969942"/>
            <a:ext cx="122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Melt</a:t>
            </a:r>
          </a:p>
        </p:txBody>
      </p:sp>
      <p:cxnSp>
        <p:nvCxnSpPr>
          <p:cNvPr id="81" name="Rett linje 80">
            <a:extLst>
              <a:ext uri="{FF2B5EF4-FFF2-40B4-BE49-F238E27FC236}">
                <a16:creationId xmlns:a16="http://schemas.microsoft.com/office/drawing/2014/main" id="{10B7DFB2-A61C-6FFF-9CDC-B9CF18532739}"/>
              </a:ext>
            </a:extLst>
          </p:cNvPr>
          <p:cNvCxnSpPr>
            <a:cxnSpLocks/>
            <a:endCxn id="77" idx="1"/>
          </p:cNvCxnSpPr>
          <p:nvPr/>
        </p:nvCxnSpPr>
        <p:spPr>
          <a:xfrm>
            <a:off x="6102350" y="6153150"/>
            <a:ext cx="1405687" cy="14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Rett linje 82">
            <a:extLst>
              <a:ext uri="{FF2B5EF4-FFF2-40B4-BE49-F238E27FC236}">
                <a16:creationId xmlns:a16="http://schemas.microsoft.com/office/drawing/2014/main" id="{CAA13D1C-0F05-EF72-31C7-275577187BFD}"/>
              </a:ext>
            </a:extLst>
          </p:cNvPr>
          <p:cNvCxnSpPr>
            <a:cxnSpLocks/>
            <a:endCxn id="76" idx="1"/>
          </p:cNvCxnSpPr>
          <p:nvPr/>
        </p:nvCxnSpPr>
        <p:spPr>
          <a:xfrm>
            <a:off x="6595457" y="5889957"/>
            <a:ext cx="90307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Rett linje 88">
            <a:extLst>
              <a:ext uri="{FF2B5EF4-FFF2-40B4-BE49-F238E27FC236}">
                <a16:creationId xmlns:a16="http://schemas.microsoft.com/office/drawing/2014/main" id="{ABEA5577-79F1-BB2E-4380-7D52D895F3D4}"/>
              </a:ext>
            </a:extLst>
          </p:cNvPr>
          <p:cNvCxnSpPr>
            <a:cxnSpLocks/>
            <a:endCxn id="75" idx="1"/>
          </p:cNvCxnSpPr>
          <p:nvPr/>
        </p:nvCxnSpPr>
        <p:spPr>
          <a:xfrm flipV="1">
            <a:off x="6416389" y="4617704"/>
            <a:ext cx="1091648" cy="60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Rett linje 93">
            <a:extLst>
              <a:ext uri="{FF2B5EF4-FFF2-40B4-BE49-F238E27FC236}">
                <a16:creationId xmlns:a16="http://schemas.microsoft.com/office/drawing/2014/main" id="{EA854E49-01A8-53C1-62EF-101417FFF9F2}"/>
              </a:ext>
            </a:extLst>
          </p:cNvPr>
          <p:cNvCxnSpPr>
            <a:cxnSpLocks/>
          </p:cNvCxnSpPr>
          <p:nvPr/>
        </p:nvCxnSpPr>
        <p:spPr>
          <a:xfrm>
            <a:off x="6226175" y="5619499"/>
            <a:ext cx="127235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Rett linje 97">
            <a:extLst>
              <a:ext uri="{FF2B5EF4-FFF2-40B4-BE49-F238E27FC236}">
                <a16:creationId xmlns:a16="http://schemas.microsoft.com/office/drawing/2014/main" id="{525ECEAF-1B25-2DB0-90A9-991B0F214090}"/>
              </a:ext>
            </a:extLst>
          </p:cNvPr>
          <p:cNvCxnSpPr>
            <a:cxnSpLocks/>
          </p:cNvCxnSpPr>
          <p:nvPr/>
        </p:nvCxnSpPr>
        <p:spPr>
          <a:xfrm>
            <a:off x="5964665" y="5001739"/>
            <a:ext cx="1533863" cy="60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Rett linje 102">
            <a:extLst>
              <a:ext uri="{FF2B5EF4-FFF2-40B4-BE49-F238E27FC236}">
                <a16:creationId xmlns:a16="http://schemas.microsoft.com/office/drawing/2014/main" id="{77B2F9B9-FCB8-EC78-C27C-187BD4B96D33}"/>
              </a:ext>
            </a:extLst>
          </p:cNvPr>
          <p:cNvCxnSpPr>
            <a:cxnSpLocks/>
            <a:endCxn id="72" idx="1"/>
          </p:cNvCxnSpPr>
          <p:nvPr/>
        </p:nvCxnSpPr>
        <p:spPr>
          <a:xfrm>
            <a:off x="5734050" y="3462984"/>
            <a:ext cx="1773987" cy="144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Rett linje 105">
            <a:extLst>
              <a:ext uri="{FF2B5EF4-FFF2-40B4-BE49-F238E27FC236}">
                <a16:creationId xmlns:a16="http://schemas.microsoft.com/office/drawing/2014/main" id="{E0C2A438-21E5-1CB2-7B27-7A868455CF52}"/>
              </a:ext>
            </a:extLst>
          </p:cNvPr>
          <p:cNvCxnSpPr>
            <a:cxnSpLocks/>
          </p:cNvCxnSpPr>
          <p:nvPr/>
        </p:nvCxnSpPr>
        <p:spPr>
          <a:xfrm>
            <a:off x="6592668" y="2696357"/>
            <a:ext cx="885245" cy="67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Rett linje 107">
            <a:extLst>
              <a:ext uri="{FF2B5EF4-FFF2-40B4-BE49-F238E27FC236}">
                <a16:creationId xmlns:a16="http://schemas.microsoft.com/office/drawing/2014/main" id="{234F225C-D340-E610-536C-4E923A1D941B}"/>
              </a:ext>
            </a:extLst>
          </p:cNvPr>
          <p:cNvCxnSpPr>
            <a:cxnSpLocks/>
          </p:cNvCxnSpPr>
          <p:nvPr/>
        </p:nvCxnSpPr>
        <p:spPr>
          <a:xfrm>
            <a:off x="6563900" y="2000378"/>
            <a:ext cx="1216685" cy="600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25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ess 3">
            <a:extLst>
              <a:ext uri="{FF2B5EF4-FFF2-40B4-BE49-F238E27FC236}">
                <a16:creationId xmlns:a16="http://schemas.microsoft.com/office/drawing/2014/main" id="{BA84A541-E162-670A-B68D-FE87C98548A3}"/>
              </a:ext>
            </a:extLst>
          </p:cNvPr>
          <p:cNvSpPr/>
          <p:nvPr/>
        </p:nvSpPr>
        <p:spPr>
          <a:xfrm>
            <a:off x="3911653" y="1510770"/>
            <a:ext cx="4320000" cy="4320000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7BD43FB-6EFB-F335-24DD-A7D354053B78}"/>
              </a:ext>
            </a:extLst>
          </p:cNvPr>
          <p:cNvSpPr/>
          <p:nvPr/>
        </p:nvSpPr>
        <p:spPr>
          <a:xfrm>
            <a:off x="4152000" y="5175642"/>
            <a:ext cx="432000" cy="43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679B9E7-786E-71D1-9A10-85FB2A5AA6A7}"/>
              </a:ext>
            </a:extLst>
          </p:cNvPr>
          <p:cNvSpPr/>
          <p:nvPr/>
        </p:nvSpPr>
        <p:spPr>
          <a:xfrm>
            <a:off x="6852000" y="3760473"/>
            <a:ext cx="288000" cy="28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86EC0CE-8CE7-5D1D-4772-CFD2E616AA97}"/>
              </a:ext>
            </a:extLst>
          </p:cNvPr>
          <p:cNvSpPr/>
          <p:nvPr/>
        </p:nvSpPr>
        <p:spPr>
          <a:xfrm>
            <a:off x="5880117" y="3361001"/>
            <a:ext cx="432000" cy="43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609575D-3093-ABB2-1467-C4C2658C5DFD}"/>
              </a:ext>
            </a:extLst>
          </p:cNvPr>
          <p:cNvSpPr/>
          <p:nvPr/>
        </p:nvSpPr>
        <p:spPr>
          <a:xfrm>
            <a:off x="6247056" y="2807761"/>
            <a:ext cx="432000" cy="43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41BBC55-9968-C7EC-E9D2-6813111148D6}"/>
              </a:ext>
            </a:extLst>
          </p:cNvPr>
          <p:cNvSpPr/>
          <p:nvPr/>
        </p:nvSpPr>
        <p:spPr>
          <a:xfrm>
            <a:off x="5518612" y="2806179"/>
            <a:ext cx="432000" cy="43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29F3A89-1E1C-6E66-B0CB-11212F1D2BE4}"/>
              </a:ext>
            </a:extLst>
          </p:cNvPr>
          <p:cNvSpPr/>
          <p:nvPr/>
        </p:nvSpPr>
        <p:spPr>
          <a:xfrm>
            <a:off x="5174113" y="3868820"/>
            <a:ext cx="432000" cy="43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BA7117D-E797-4FBD-4BAB-DF914D941E76}"/>
              </a:ext>
            </a:extLst>
          </p:cNvPr>
          <p:cNvSpPr/>
          <p:nvPr/>
        </p:nvSpPr>
        <p:spPr>
          <a:xfrm>
            <a:off x="6391056" y="3688473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CD3652F-3295-5216-27BE-379C5B28528B}"/>
              </a:ext>
            </a:extLst>
          </p:cNvPr>
          <p:cNvSpPr/>
          <p:nvPr/>
        </p:nvSpPr>
        <p:spPr>
          <a:xfrm>
            <a:off x="5851536" y="3956290"/>
            <a:ext cx="504000" cy="50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A643D1C-9C76-3DDC-9B48-35BDE831D5E5}"/>
              </a:ext>
            </a:extLst>
          </p:cNvPr>
          <p:cNvSpPr/>
          <p:nvPr/>
        </p:nvSpPr>
        <p:spPr>
          <a:xfrm>
            <a:off x="4152000" y="1712696"/>
            <a:ext cx="432000" cy="432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0F1C7DDD-B8CC-FD64-C5AE-D2F61691D544}"/>
              </a:ext>
            </a:extLst>
          </p:cNvPr>
          <p:cNvSpPr/>
          <p:nvPr/>
        </p:nvSpPr>
        <p:spPr>
          <a:xfrm>
            <a:off x="7608002" y="5172959"/>
            <a:ext cx="432000" cy="43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EE609A0-B0A9-2690-F53A-1906928253CB}"/>
              </a:ext>
            </a:extLst>
          </p:cNvPr>
          <p:cNvSpPr/>
          <p:nvPr/>
        </p:nvSpPr>
        <p:spPr>
          <a:xfrm>
            <a:off x="7608002" y="1712696"/>
            <a:ext cx="432000" cy="43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840B2576-DAF7-324F-3883-936BCE04F862}"/>
              </a:ext>
            </a:extLst>
          </p:cNvPr>
          <p:cNvSpPr/>
          <p:nvPr/>
        </p:nvSpPr>
        <p:spPr>
          <a:xfrm>
            <a:off x="5520000" y="321304"/>
            <a:ext cx="216000" cy="1494880"/>
          </a:xfrm>
          <a:prstGeom prst="rect">
            <a:avLst/>
          </a:prstGeom>
          <a:solidFill>
            <a:srgbClr val="CE894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055EC851-8A22-C31B-2327-6DDB932C9453}"/>
              </a:ext>
            </a:extLst>
          </p:cNvPr>
          <p:cNvSpPr/>
          <p:nvPr/>
        </p:nvSpPr>
        <p:spPr>
          <a:xfrm>
            <a:off x="6463056" y="321304"/>
            <a:ext cx="216000" cy="1440000"/>
          </a:xfrm>
          <a:prstGeom prst="rect">
            <a:avLst/>
          </a:prstGeom>
          <a:solidFill>
            <a:srgbClr val="CE8946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9953178D-9B10-5E22-662A-EF8EEDB0CDF0}"/>
              </a:ext>
            </a:extLst>
          </p:cNvPr>
          <p:cNvSpPr/>
          <p:nvPr/>
        </p:nvSpPr>
        <p:spPr>
          <a:xfrm>
            <a:off x="4522584" y="2013304"/>
            <a:ext cx="3132000" cy="313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58781E43-F116-25BF-2F80-C56CCEC774C4}"/>
              </a:ext>
            </a:extLst>
          </p:cNvPr>
          <p:cNvSpPr/>
          <p:nvPr/>
        </p:nvSpPr>
        <p:spPr>
          <a:xfrm>
            <a:off x="4762081" y="2229304"/>
            <a:ext cx="2700000" cy="270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75F71644-6F5D-E212-1508-4DDFBBFEC3E6}"/>
              </a:ext>
            </a:extLst>
          </p:cNvPr>
          <p:cNvSpPr/>
          <p:nvPr/>
        </p:nvSpPr>
        <p:spPr>
          <a:xfrm>
            <a:off x="5754994" y="1809144"/>
            <a:ext cx="701007" cy="510271"/>
          </a:xfrm>
          <a:prstGeom prst="rect">
            <a:avLst/>
          </a:prstGeom>
          <a:solidFill>
            <a:srgbClr val="CE8946"/>
          </a:solidFill>
          <a:ln>
            <a:solidFill>
              <a:srgbClr val="CE8946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C84CDFFA-4161-8796-E6BC-7AA848E26F41}"/>
              </a:ext>
            </a:extLst>
          </p:cNvPr>
          <p:cNvSpPr/>
          <p:nvPr/>
        </p:nvSpPr>
        <p:spPr>
          <a:xfrm>
            <a:off x="6182586" y="1828173"/>
            <a:ext cx="623918" cy="451295"/>
          </a:xfrm>
          <a:prstGeom prst="rect">
            <a:avLst/>
          </a:prstGeom>
          <a:solidFill>
            <a:srgbClr val="CE8946"/>
          </a:solidFill>
          <a:ln>
            <a:solidFill>
              <a:srgbClr val="CE8946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BE63742-3938-0125-6DD9-D43389058CE2}"/>
              </a:ext>
            </a:extLst>
          </p:cNvPr>
          <p:cNvSpPr/>
          <p:nvPr/>
        </p:nvSpPr>
        <p:spPr>
          <a:xfrm>
            <a:off x="5951704" y="2308998"/>
            <a:ext cx="288000" cy="28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AE5A6DBD-96DC-A91E-A965-3B0E90416BCE}"/>
              </a:ext>
            </a:extLst>
          </p:cNvPr>
          <p:cNvSpPr/>
          <p:nvPr/>
        </p:nvSpPr>
        <p:spPr>
          <a:xfrm>
            <a:off x="5452950" y="1671350"/>
            <a:ext cx="495578" cy="660527"/>
          </a:xfrm>
          <a:prstGeom prst="rect">
            <a:avLst/>
          </a:prstGeom>
          <a:solidFill>
            <a:srgbClr val="CE8946"/>
          </a:solidFill>
          <a:ln>
            <a:solidFill>
              <a:srgbClr val="CE8946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BF21873A-1C7E-9DB5-ABD4-FC8A2BFFF768}"/>
              </a:ext>
            </a:extLst>
          </p:cNvPr>
          <p:cNvSpPr/>
          <p:nvPr/>
        </p:nvSpPr>
        <p:spPr>
          <a:xfrm>
            <a:off x="6472653" y="1635347"/>
            <a:ext cx="195845" cy="510271"/>
          </a:xfrm>
          <a:prstGeom prst="rect">
            <a:avLst/>
          </a:prstGeom>
          <a:solidFill>
            <a:srgbClr val="CE8946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5FB4E461-F0C1-3446-973C-26D8A3E926C2}"/>
              </a:ext>
            </a:extLst>
          </p:cNvPr>
          <p:cNvSpPr/>
          <p:nvPr/>
        </p:nvSpPr>
        <p:spPr>
          <a:xfrm>
            <a:off x="5530077" y="1589854"/>
            <a:ext cx="195845" cy="510271"/>
          </a:xfrm>
          <a:prstGeom prst="rect">
            <a:avLst/>
          </a:prstGeom>
          <a:solidFill>
            <a:srgbClr val="CE8946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2" name="Rett linje 41">
            <a:extLst>
              <a:ext uri="{FF2B5EF4-FFF2-40B4-BE49-F238E27FC236}">
                <a16:creationId xmlns:a16="http://schemas.microsoft.com/office/drawing/2014/main" id="{250A5695-A4CC-5C15-1D52-F41086C1736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309038" y="1933735"/>
            <a:ext cx="648000" cy="205923"/>
          </a:xfrm>
          <a:prstGeom prst="curvedConnector3">
            <a:avLst>
              <a:gd name="adj1" fmla="val 1493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Rett linje 43">
            <a:extLst>
              <a:ext uri="{FF2B5EF4-FFF2-40B4-BE49-F238E27FC236}">
                <a16:creationId xmlns:a16="http://schemas.microsoft.com/office/drawing/2014/main" id="{02FDCE24-3CCA-FC50-7645-6E96CE361A2C}"/>
              </a:ext>
            </a:extLst>
          </p:cNvPr>
          <p:cNvCxnSpPr/>
          <p:nvPr/>
        </p:nvCxnSpPr>
        <p:spPr>
          <a:xfrm rot="5400000" flipH="1" flipV="1">
            <a:off x="5213878" y="1884629"/>
            <a:ext cx="454818" cy="157425"/>
          </a:xfrm>
          <a:prstGeom prst="curvedConnector3">
            <a:avLst>
              <a:gd name="adj1" fmla="val 392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Rett linje 41">
            <a:extLst>
              <a:ext uri="{FF2B5EF4-FFF2-40B4-BE49-F238E27FC236}">
                <a16:creationId xmlns:a16="http://schemas.microsoft.com/office/drawing/2014/main" id="{CB08F808-D08B-0C5D-4E03-41D74218F2E4}"/>
              </a:ext>
            </a:extLst>
          </p:cNvPr>
          <p:cNvCxnSpPr>
            <a:cxnSpLocks noChangeAspect="1"/>
          </p:cNvCxnSpPr>
          <p:nvPr/>
        </p:nvCxnSpPr>
        <p:spPr>
          <a:xfrm rot="16200000" flipV="1">
            <a:off x="6247166" y="1933734"/>
            <a:ext cx="648000" cy="205923"/>
          </a:xfrm>
          <a:prstGeom prst="curvedConnector3">
            <a:avLst>
              <a:gd name="adj1" fmla="val 1493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Rett linje 43">
            <a:extLst>
              <a:ext uri="{FF2B5EF4-FFF2-40B4-BE49-F238E27FC236}">
                <a16:creationId xmlns:a16="http://schemas.microsoft.com/office/drawing/2014/main" id="{D9624DAE-FBBF-944A-5970-366CD1D30AA4}"/>
              </a:ext>
            </a:extLst>
          </p:cNvPr>
          <p:cNvCxnSpPr>
            <a:cxnSpLocks noChangeAspect="1"/>
          </p:cNvCxnSpPr>
          <p:nvPr/>
        </p:nvCxnSpPr>
        <p:spPr>
          <a:xfrm rot="16200000" flipV="1">
            <a:off x="6529299" y="1899357"/>
            <a:ext cx="454818" cy="157425"/>
          </a:xfrm>
          <a:prstGeom prst="curvedConnector3">
            <a:avLst>
              <a:gd name="adj1" fmla="val 3925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Rett linje 53">
            <a:extLst>
              <a:ext uri="{FF2B5EF4-FFF2-40B4-BE49-F238E27FC236}">
                <a16:creationId xmlns:a16="http://schemas.microsoft.com/office/drawing/2014/main" id="{E769ED25-01FA-634F-3CBC-83215F37D61A}"/>
              </a:ext>
            </a:extLst>
          </p:cNvPr>
          <p:cNvCxnSpPr/>
          <p:nvPr/>
        </p:nvCxnSpPr>
        <p:spPr>
          <a:xfrm>
            <a:off x="6096234" y="2492290"/>
            <a:ext cx="2500906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Rett linje 55">
            <a:extLst>
              <a:ext uri="{FF2B5EF4-FFF2-40B4-BE49-F238E27FC236}">
                <a16:creationId xmlns:a16="http://schemas.microsoft.com/office/drawing/2014/main" id="{90AA1F92-72EF-7043-E688-DEE0F39DA1D2}"/>
              </a:ext>
            </a:extLst>
          </p:cNvPr>
          <p:cNvCxnSpPr>
            <a:cxnSpLocks/>
          </p:cNvCxnSpPr>
          <p:nvPr/>
        </p:nvCxnSpPr>
        <p:spPr>
          <a:xfrm>
            <a:off x="6472653" y="2864868"/>
            <a:ext cx="2114756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Rett linje 57">
            <a:extLst>
              <a:ext uri="{FF2B5EF4-FFF2-40B4-BE49-F238E27FC236}">
                <a16:creationId xmlns:a16="http://schemas.microsoft.com/office/drawing/2014/main" id="{5B6524B0-88C1-5F2D-D984-4E5944BB4FB2}"/>
              </a:ext>
            </a:extLst>
          </p:cNvPr>
          <p:cNvCxnSpPr>
            <a:cxnSpLocks/>
          </p:cNvCxnSpPr>
          <p:nvPr/>
        </p:nvCxnSpPr>
        <p:spPr>
          <a:xfrm>
            <a:off x="5773991" y="3077155"/>
            <a:ext cx="2813418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Rett linje 60">
            <a:extLst>
              <a:ext uri="{FF2B5EF4-FFF2-40B4-BE49-F238E27FC236}">
                <a16:creationId xmlns:a16="http://schemas.microsoft.com/office/drawing/2014/main" id="{BE9CA057-42FC-D244-00E7-C359193FB202}"/>
              </a:ext>
            </a:extLst>
          </p:cNvPr>
          <p:cNvCxnSpPr/>
          <p:nvPr/>
        </p:nvCxnSpPr>
        <p:spPr>
          <a:xfrm>
            <a:off x="6105497" y="3429000"/>
            <a:ext cx="2481912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Rett linje 64">
            <a:extLst>
              <a:ext uri="{FF2B5EF4-FFF2-40B4-BE49-F238E27FC236}">
                <a16:creationId xmlns:a16="http://schemas.microsoft.com/office/drawing/2014/main" id="{B9C553BF-9EDD-156C-32F3-D953F115AC03}"/>
              </a:ext>
            </a:extLst>
          </p:cNvPr>
          <p:cNvCxnSpPr>
            <a:cxnSpLocks/>
          </p:cNvCxnSpPr>
          <p:nvPr/>
        </p:nvCxnSpPr>
        <p:spPr>
          <a:xfrm>
            <a:off x="7875800" y="1919832"/>
            <a:ext cx="647998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Ellipse 65">
            <a:extLst>
              <a:ext uri="{FF2B5EF4-FFF2-40B4-BE49-F238E27FC236}">
                <a16:creationId xmlns:a16="http://schemas.microsoft.com/office/drawing/2014/main" id="{07634C40-0F94-1555-711D-F515D861F65E}"/>
              </a:ext>
            </a:extLst>
          </p:cNvPr>
          <p:cNvSpPr/>
          <p:nvPr/>
        </p:nvSpPr>
        <p:spPr>
          <a:xfrm>
            <a:off x="6861276" y="4183217"/>
            <a:ext cx="288000" cy="28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7" name="Rett linje 66">
            <a:extLst>
              <a:ext uri="{FF2B5EF4-FFF2-40B4-BE49-F238E27FC236}">
                <a16:creationId xmlns:a16="http://schemas.microsoft.com/office/drawing/2014/main" id="{964C67D3-F99B-6027-A3D5-6827B3A71326}"/>
              </a:ext>
            </a:extLst>
          </p:cNvPr>
          <p:cNvCxnSpPr>
            <a:cxnSpLocks/>
            <a:endCxn id="90" idx="1"/>
          </p:cNvCxnSpPr>
          <p:nvPr/>
        </p:nvCxnSpPr>
        <p:spPr>
          <a:xfrm flipV="1">
            <a:off x="6105276" y="4116154"/>
            <a:ext cx="2389298" cy="15006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Ellipse 67">
            <a:extLst>
              <a:ext uri="{FF2B5EF4-FFF2-40B4-BE49-F238E27FC236}">
                <a16:creationId xmlns:a16="http://schemas.microsoft.com/office/drawing/2014/main" id="{32546E59-B4A0-3DB1-4A57-4C4910E5CE47}"/>
              </a:ext>
            </a:extLst>
          </p:cNvPr>
          <p:cNvSpPr/>
          <p:nvPr/>
        </p:nvSpPr>
        <p:spPr>
          <a:xfrm>
            <a:off x="5079128" y="2737182"/>
            <a:ext cx="288000" cy="28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Multiplikasjonstegn 72">
            <a:extLst>
              <a:ext uri="{FF2B5EF4-FFF2-40B4-BE49-F238E27FC236}">
                <a16:creationId xmlns:a16="http://schemas.microsoft.com/office/drawing/2014/main" id="{579F01B8-A1C4-3DE8-0A24-D0269316A58C}"/>
              </a:ext>
            </a:extLst>
          </p:cNvPr>
          <p:cNvSpPr/>
          <p:nvPr/>
        </p:nvSpPr>
        <p:spPr>
          <a:xfrm>
            <a:off x="5053559" y="2685284"/>
            <a:ext cx="338137" cy="400050"/>
          </a:xfrm>
          <a:prstGeom prst="mathMultiply">
            <a:avLst/>
          </a:prstGeom>
          <a:ln w="9525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4" name="Multiplikasjonstegn 73">
            <a:extLst>
              <a:ext uri="{FF2B5EF4-FFF2-40B4-BE49-F238E27FC236}">
                <a16:creationId xmlns:a16="http://schemas.microsoft.com/office/drawing/2014/main" id="{27B68875-3056-109A-2021-B0900ED8AD9D}"/>
              </a:ext>
            </a:extLst>
          </p:cNvPr>
          <p:cNvSpPr/>
          <p:nvPr/>
        </p:nvSpPr>
        <p:spPr>
          <a:xfrm>
            <a:off x="6831806" y="4129089"/>
            <a:ext cx="338137" cy="400050"/>
          </a:xfrm>
          <a:prstGeom prst="mathMultiply">
            <a:avLst/>
          </a:prstGeom>
          <a:ln w="9525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75" name="Rett linje 74">
            <a:extLst>
              <a:ext uri="{FF2B5EF4-FFF2-40B4-BE49-F238E27FC236}">
                <a16:creationId xmlns:a16="http://schemas.microsoft.com/office/drawing/2014/main" id="{87C7AD0E-13BA-4B5C-7502-C7F3E02FD072}"/>
              </a:ext>
            </a:extLst>
          </p:cNvPr>
          <p:cNvCxnSpPr>
            <a:cxnSpLocks/>
          </p:cNvCxnSpPr>
          <p:nvPr/>
        </p:nvCxnSpPr>
        <p:spPr>
          <a:xfrm>
            <a:off x="7021001" y="4395952"/>
            <a:ext cx="1494846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7" name="Rett pilkobling 76">
            <a:extLst>
              <a:ext uri="{FF2B5EF4-FFF2-40B4-BE49-F238E27FC236}">
                <a16:creationId xmlns:a16="http://schemas.microsoft.com/office/drawing/2014/main" id="{94E7809F-2BF7-7D50-A976-B93A76F8A678}"/>
              </a:ext>
            </a:extLst>
          </p:cNvPr>
          <p:cNvCxnSpPr/>
          <p:nvPr/>
        </p:nvCxnSpPr>
        <p:spPr>
          <a:xfrm>
            <a:off x="6559826" y="485030"/>
            <a:ext cx="0" cy="381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Rett pilkobling 78">
            <a:extLst>
              <a:ext uri="{FF2B5EF4-FFF2-40B4-BE49-F238E27FC236}">
                <a16:creationId xmlns:a16="http://schemas.microsoft.com/office/drawing/2014/main" id="{04ECA453-2930-CF63-EDBD-E9406D9B58ED}"/>
              </a:ext>
            </a:extLst>
          </p:cNvPr>
          <p:cNvCxnSpPr/>
          <p:nvPr/>
        </p:nvCxnSpPr>
        <p:spPr>
          <a:xfrm flipV="1">
            <a:off x="5621572" y="461176"/>
            <a:ext cx="0" cy="3896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Rett linje 80">
            <a:extLst>
              <a:ext uri="{FF2B5EF4-FFF2-40B4-BE49-F238E27FC236}">
                <a16:creationId xmlns:a16="http://schemas.microsoft.com/office/drawing/2014/main" id="{66C4A749-AB00-CB22-5026-F97A0B72FB66}"/>
              </a:ext>
            </a:extLst>
          </p:cNvPr>
          <p:cNvCxnSpPr/>
          <p:nvPr/>
        </p:nvCxnSpPr>
        <p:spPr>
          <a:xfrm>
            <a:off x="6559826" y="1113183"/>
            <a:ext cx="1963972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" name="TekstSylinder 81">
            <a:extLst>
              <a:ext uri="{FF2B5EF4-FFF2-40B4-BE49-F238E27FC236}">
                <a16:creationId xmlns:a16="http://schemas.microsoft.com/office/drawing/2014/main" id="{8EA0AB07-9AE4-6C7A-9868-D4F54AF30FBD}"/>
              </a:ext>
            </a:extLst>
          </p:cNvPr>
          <p:cNvSpPr txBox="1"/>
          <p:nvPr/>
        </p:nvSpPr>
        <p:spPr>
          <a:xfrm>
            <a:off x="8523798" y="928517"/>
            <a:ext cx="2608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Cooling water</a:t>
            </a:r>
          </a:p>
        </p:txBody>
      </p:sp>
      <p:sp>
        <p:nvSpPr>
          <p:cNvPr id="83" name="TekstSylinder 82">
            <a:extLst>
              <a:ext uri="{FF2B5EF4-FFF2-40B4-BE49-F238E27FC236}">
                <a16:creationId xmlns:a16="http://schemas.microsoft.com/office/drawing/2014/main" id="{DC3385BA-7C3E-1121-02C0-D0142E0DDFB2}"/>
              </a:ext>
            </a:extLst>
          </p:cNvPr>
          <p:cNvSpPr txBox="1"/>
          <p:nvPr/>
        </p:nvSpPr>
        <p:spPr>
          <a:xfrm>
            <a:off x="8494574" y="1735166"/>
            <a:ext cx="2608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Fastening holes</a:t>
            </a:r>
          </a:p>
        </p:txBody>
      </p:sp>
      <p:sp>
        <p:nvSpPr>
          <p:cNvPr id="84" name="TekstSylinder 83">
            <a:extLst>
              <a:ext uri="{FF2B5EF4-FFF2-40B4-BE49-F238E27FC236}">
                <a16:creationId xmlns:a16="http://schemas.microsoft.com/office/drawing/2014/main" id="{29F383AD-4388-0338-97E9-4AAD1BAC3689}"/>
              </a:ext>
            </a:extLst>
          </p:cNvPr>
          <p:cNvSpPr txBox="1"/>
          <p:nvPr/>
        </p:nvSpPr>
        <p:spPr>
          <a:xfrm>
            <a:off x="8563555" y="2307624"/>
            <a:ext cx="2608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out</a:t>
            </a:r>
          </a:p>
        </p:txBody>
      </p:sp>
      <p:sp>
        <p:nvSpPr>
          <p:cNvPr id="85" name="TekstSylinder 84">
            <a:extLst>
              <a:ext uri="{FF2B5EF4-FFF2-40B4-BE49-F238E27FC236}">
                <a16:creationId xmlns:a16="http://schemas.microsoft.com/office/drawing/2014/main" id="{2885896C-2136-1743-AF1A-EDC3FA38C227}"/>
              </a:ext>
            </a:extLst>
          </p:cNvPr>
          <p:cNvSpPr txBox="1"/>
          <p:nvPr/>
        </p:nvSpPr>
        <p:spPr>
          <a:xfrm>
            <a:off x="8563555" y="2659185"/>
            <a:ext cx="2608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Ref.</a:t>
            </a:r>
          </a:p>
        </p:txBody>
      </p:sp>
      <p:sp>
        <p:nvSpPr>
          <p:cNvPr id="86" name="TekstSylinder 85">
            <a:extLst>
              <a:ext uri="{FF2B5EF4-FFF2-40B4-BE49-F238E27FC236}">
                <a16:creationId xmlns:a16="http://schemas.microsoft.com/office/drawing/2014/main" id="{61993759-38D6-8117-14BC-68C4F21688FD}"/>
              </a:ext>
            </a:extLst>
          </p:cNvPr>
          <p:cNvSpPr txBox="1"/>
          <p:nvPr/>
        </p:nvSpPr>
        <p:spPr>
          <a:xfrm>
            <a:off x="8555604" y="2871352"/>
            <a:ext cx="2608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Cathode</a:t>
            </a:r>
          </a:p>
        </p:txBody>
      </p:sp>
      <p:sp>
        <p:nvSpPr>
          <p:cNvPr id="87" name="TekstSylinder 86">
            <a:extLst>
              <a:ext uri="{FF2B5EF4-FFF2-40B4-BE49-F238E27FC236}">
                <a16:creationId xmlns:a16="http://schemas.microsoft.com/office/drawing/2014/main" id="{8B83C079-7B8F-59DD-D8A1-B7E6335504DC}"/>
              </a:ext>
            </a:extLst>
          </p:cNvPr>
          <p:cNvSpPr txBox="1"/>
          <p:nvPr/>
        </p:nvSpPr>
        <p:spPr>
          <a:xfrm>
            <a:off x="8523798" y="3247167"/>
            <a:ext cx="2608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Anode</a:t>
            </a:r>
          </a:p>
        </p:txBody>
      </p:sp>
      <p:sp>
        <p:nvSpPr>
          <p:cNvPr id="90" name="TekstSylinder 89">
            <a:extLst>
              <a:ext uri="{FF2B5EF4-FFF2-40B4-BE49-F238E27FC236}">
                <a16:creationId xmlns:a16="http://schemas.microsoft.com/office/drawing/2014/main" id="{3C537D5B-B175-1467-0EA1-59078FF62B77}"/>
              </a:ext>
            </a:extLst>
          </p:cNvPr>
          <p:cNvSpPr txBox="1"/>
          <p:nvPr/>
        </p:nvSpPr>
        <p:spPr>
          <a:xfrm>
            <a:off x="8494574" y="3931488"/>
            <a:ext cx="2608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Thermocouple</a:t>
            </a:r>
          </a:p>
        </p:txBody>
      </p:sp>
      <p:sp>
        <p:nvSpPr>
          <p:cNvPr id="92" name="TekstSylinder 91">
            <a:extLst>
              <a:ext uri="{FF2B5EF4-FFF2-40B4-BE49-F238E27FC236}">
                <a16:creationId xmlns:a16="http://schemas.microsoft.com/office/drawing/2014/main" id="{F1E8E92D-A5C5-0402-85FE-1D98B0DD2F97}"/>
              </a:ext>
            </a:extLst>
          </p:cNvPr>
          <p:cNvSpPr txBox="1"/>
          <p:nvPr/>
        </p:nvSpPr>
        <p:spPr>
          <a:xfrm>
            <a:off x="8536584" y="4211286"/>
            <a:ext cx="2931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 shield connection</a:t>
            </a:r>
          </a:p>
        </p:txBody>
      </p:sp>
      <p:cxnSp>
        <p:nvCxnSpPr>
          <p:cNvPr id="3" name="Rett pilkobling 2">
            <a:extLst>
              <a:ext uri="{FF2B5EF4-FFF2-40B4-BE49-F238E27FC236}">
                <a16:creationId xmlns:a16="http://schemas.microsoft.com/office/drawing/2014/main" id="{2639FA1A-83E0-EA31-9765-46C21F0B12C1}"/>
              </a:ext>
            </a:extLst>
          </p:cNvPr>
          <p:cNvCxnSpPr>
            <a:cxnSpLocks/>
          </p:cNvCxnSpPr>
          <p:nvPr/>
        </p:nvCxnSpPr>
        <p:spPr>
          <a:xfrm flipV="1">
            <a:off x="5773991" y="2570597"/>
            <a:ext cx="230400" cy="2304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11F47B7F-2821-D8E8-C0E2-B643875E05FA}"/>
              </a:ext>
            </a:extLst>
          </p:cNvPr>
          <p:cNvCxnSpPr>
            <a:cxnSpLocks/>
          </p:cNvCxnSpPr>
          <p:nvPr/>
        </p:nvCxnSpPr>
        <p:spPr>
          <a:xfrm flipH="1" flipV="1">
            <a:off x="6170982" y="2580984"/>
            <a:ext cx="230400" cy="2304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0CB02D3E-DD70-B61B-EF3C-29875ABE7ADB}"/>
              </a:ext>
            </a:extLst>
          </p:cNvPr>
          <p:cNvSpPr txBox="1"/>
          <p:nvPr/>
        </p:nvSpPr>
        <p:spPr>
          <a:xfrm rot="2791112" flipH="1">
            <a:off x="6108251" y="2532187"/>
            <a:ext cx="5550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9 mm</a:t>
            </a:r>
          </a:p>
        </p:txBody>
      </p:sp>
      <p:cxnSp>
        <p:nvCxnSpPr>
          <p:cNvPr id="32" name="Rett pilkobling 31">
            <a:extLst>
              <a:ext uri="{FF2B5EF4-FFF2-40B4-BE49-F238E27FC236}">
                <a16:creationId xmlns:a16="http://schemas.microsoft.com/office/drawing/2014/main" id="{03517EE9-D73B-B026-3153-3DE7D5BFFBCD}"/>
              </a:ext>
            </a:extLst>
          </p:cNvPr>
          <p:cNvCxnSpPr>
            <a:cxnSpLocks/>
          </p:cNvCxnSpPr>
          <p:nvPr/>
        </p:nvCxnSpPr>
        <p:spPr>
          <a:xfrm flipV="1">
            <a:off x="5951751" y="3003365"/>
            <a:ext cx="288000" cy="7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8278B0A0-689A-91CF-C7A3-2B7D2BE5968E}"/>
              </a:ext>
            </a:extLst>
          </p:cNvPr>
          <p:cNvSpPr txBox="1"/>
          <p:nvPr/>
        </p:nvSpPr>
        <p:spPr>
          <a:xfrm rot="18895013">
            <a:off x="5539500" y="2492153"/>
            <a:ext cx="5550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9 mm</a:t>
            </a:r>
          </a:p>
        </p:txBody>
      </p:sp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8637D334-571C-41B8-2F76-E115370E5AAE}"/>
              </a:ext>
            </a:extLst>
          </p:cNvPr>
          <p:cNvCxnSpPr/>
          <p:nvPr/>
        </p:nvCxnSpPr>
        <p:spPr>
          <a:xfrm>
            <a:off x="6111076" y="4461304"/>
            <a:ext cx="0" cy="468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8A1B412E-7DCB-6DE5-B59E-A92A59722495}"/>
              </a:ext>
            </a:extLst>
          </p:cNvPr>
          <p:cNvCxnSpPr>
            <a:cxnSpLocks/>
          </p:cNvCxnSpPr>
          <p:nvPr/>
        </p:nvCxnSpPr>
        <p:spPr>
          <a:xfrm flipH="1">
            <a:off x="6105276" y="1510770"/>
            <a:ext cx="5800" cy="79371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DD93BC1F-4D1F-5A8A-26A2-32489E89C8D3}"/>
              </a:ext>
            </a:extLst>
          </p:cNvPr>
          <p:cNvSpPr txBox="1"/>
          <p:nvPr/>
        </p:nvSpPr>
        <p:spPr>
          <a:xfrm rot="16200000">
            <a:off x="5661546" y="1726677"/>
            <a:ext cx="6480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23 mm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0FF20D5-B9A7-5F55-CD0B-95EEA5D01041}"/>
              </a:ext>
            </a:extLst>
          </p:cNvPr>
          <p:cNvSpPr txBox="1"/>
          <p:nvPr/>
        </p:nvSpPr>
        <p:spPr>
          <a:xfrm>
            <a:off x="5836584" y="2767948"/>
            <a:ext cx="916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8 mm</a:t>
            </a:r>
          </a:p>
        </p:txBody>
      </p:sp>
      <p:cxnSp>
        <p:nvCxnSpPr>
          <p:cNvPr id="52" name="Rett pilkobling 51">
            <a:extLst>
              <a:ext uri="{FF2B5EF4-FFF2-40B4-BE49-F238E27FC236}">
                <a16:creationId xmlns:a16="http://schemas.microsoft.com/office/drawing/2014/main" id="{535083F5-A390-70C1-E5A7-6F28102A84F8}"/>
              </a:ext>
            </a:extLst>
          </p:cNvPr>
          <p:cNvCxnSpPr>
            <a:cxnSpLocks/>
          </p:cNvCxnSpPr>
          <p:nvPr/>
        </p:nvCxnSpPr>
        <p:spPr>
          <a:xfrm flipH="1" flipV="1">
            <a:off x="5830750" y="3226909"/>
            <a:ext cx="135741" cy="1714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Rett pilkobling 56">
            <a:extLst>
              <a:ext uri="{FF2B5EF4-FFF2-40B4-BE49-F238E27FC236}">
                <a16:creationId xmlns:a16="http://schemas.microsoft.com/office/drawing/2014/main" id="{5E41668C-F9D1-1EB0-013D-A3F14609765A}"/>
              </a:ext>
            </a:extLst>
          </p:cNvPr>
          <p:cNvCxnSpPr>
            <a:cxnSpLocks/>
          </p:cNvCxnSpPr>
          <p:nvPr/>
        </p:nvCxnSpPr>
        <p:spPr>
          <a:xfrm flipH="1">
            <a:off x="6206383" y="3216574"/>
            <a:ext cx="135741" cy="1714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" name="TekstSylinder 58">
            <a:extLst>
              <a:ext uri="{FF2B5EF4-FFF2-40B4-BE49-F238E27FC236}">
                <a16:creationId xmlns:a16="http://schemas.microsoft.com/office/drawing/2014/main" id="{996316B2-ED1B-75A1-2FDB-3A0E0B89DEEE}"/>
              </a:ext>
            </a:extLst>
          </p:cNvPr>
          <p:cNvSpPr txBox="1"/>
          <p:nvPr/>
        </p:nvSpPr>
        <p:spPr>
          <a:xfrm>
            <a:off x="5830706" y="3109879"/>
            <a:ext cx="5550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6 mm</a:t>
            </a:r>
          </a:p>
        </p:txBody>
      </p:sp>
      <p:sp>
        <p:nvSpPr>
          <p:cNvPr id="60" name="TekstSylinder 59">
            <a:extLst>
              <a:ext uri="{FF2B5EF4-FFF2-40B4-BE49-F238E27FC236}">
                <a16:creationId xmlns:a16="http://schemas.microsoft.com/office/drawing/2014/main" id="{712CECC5-841C-E409-67E1-457D768FC58E}"/>
              </a:ext>
            </a:extLst>
          </p:cNvPr>
          <p:cNvSpPr txBox="1"/>
          <p:nvPr/>
        </p:nvSpPr>
        <p:spPr>
          <a:xfrm rot="16200000">
            <a:off x="5615753" y="4502865"/>
            <a:ext cx="7395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13 mm</a:t>
            </a:r>
          </a:p>
        </p:txBody>
      </p:sp>
      <p:cxnSp>
        <p:nvCxnSpPr>
          <p:cNvPr id="63" name="Rett pilkobling 62">
            <a:extLst>
              <a:ext uri="{FF2B5EF4-FFF2-40B4-BE49-F238E27FC236}">
                <a16:creationId xmlns:a16="http://schemas.microsoft.com/office/drawing/2014/main" id="{D646651C-EDC9-A906-01F1-7FDDE393B1D1}"/>
              </a:ext>
            </a:extLst>
          </p:cNvPr>
          <p:cNvCxnSpPr>
            <a:stCxn id="11" idx="4"/>
            <a:endCxn id="16" idx="0"/>
          </p:cNvCxnSpPr>
          <p:nvPr/>
        </p:nvCxnSpPr>
        <p:spPr>
          <a:xfrm>
            <a:off x="6096117" y="3793001"/>
            <a:ext cx="7419" cy="163289"/>
          </a:xfrm>
          <a:prstGeom prst="straightConnector1">
            <a:avLst/>
          </a:prstGeom>
          <a:ln w="952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TekstSylinder 69">
            <a:extLst>
              <a:ext uri="{FF2B5EF4-FFF2-40B4-BE49-F238E27FC236}">
                <a16:creationId xmlns:a16="http://schemas.microsoft.com/office/drawing/2014/main" id="{CE61F2D4-CF08-7BD1-E698-C22B4D6E3542}"/>
              </a:ext>
            </a:extLst>
          </p:cNvPr>
          <p:cNvSpPr txBox="1"/>
          <p:nvPr/>
        </p:nvSpPr>
        <p:spPr>
          <a:xfrm>
            <a:off x="5604167" y="3721530"/>
            <a:ext cx="5550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4 mm</a:t>
            </a:r>
          </a:p>
        </p:txBody>
      </p:sp>
      <p:sp>
        <p:nvSpPr>
          <p:cNvPr id="71" name="TekstSylinder 70">
            <a:extLst>
              <a:ext uri="{FF2B5EF4-FFF2-40B4-BE49-F238E27FC236}">
                <a16:creationId xmlns:a16="http://schemas.microsoft.com/office/drawing/2014/main" id="{ADC3FBB2-3A2F-ECDB-AB81-6C424BB7FBB5}"/>
              </a:ext>
            </a:extLst>
          </p:cNvPr>
          <p:cNvSpPr txBox="1"/>
          <p:nvPr/>
        </p:nvSpPr>
        <p:spPr>
          <a:xfrm rot="1296010">
            <a:off x="5127684" y="2996347"/>
            <a:ext cx="5550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4 mm</a:t>
            </a:r>
          </a:p>
        </p:txBody>
      </p:sp>
      <p:cxnSp>
        <p:nvCxnSpPr>
          <p:cNvPr id="72" name="Rett pilkobling 71">
            <a:extLst>
              <a:ext uri="{FF2B5EF4-FFF2-40B4-BE49-F238E27FC236}">
                <a16:creationId xmlns:a16="http://schemas.microsoft.com/office/drawing/2014/main" id="{3BCE2F6C-9902-34BB-5254-AC5D2CA16C85}"/>
              </a:ext>
            </a:extLst>
          </p:cNvPr>
          <p:cNvCxnSpPr>
            <a:cxnSpLocks/>
            <a:endCxn id="13" idx="2"/>
          </p:cNvCxnSpPr>
          <p:nvPr/>
        </p:nvCxnSpPr>
        <p:spPr>
          <a:xfrm>
            <a:off x="5357272" y="2949907"/>
            <a:ext cx="161340" cy="72272"/>
          </a:xfrm>
          <a:prstGeom prst="straightConnector1">
            <a:avLst/>
          </a:prstGeom>
          <a:ln w="9525"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9" name="Rektangel 88">
            <a:extLst>
              <a:ext uri="{FF2B5EF4-FFF2-40B4-BE49-F238E27FC236}">
                <a16:creationId xmlns:a16="http://schemas.microsoft.com/office/drawing/2014/main" id="{24F83481-7896-FAC6-2449-C7C22E2544BB}"/>
              </a:ext>
            </a:extLst>
          </p:cNvPr>
          <p:cNvSpPr/>
          <p:nvPr/>
        </p:nvSpPr>
        <p:spPr>
          <a:xfrm>
            <a:off x="5519922" y="617136"/>
            <a:ext cx="216000" cy="1133524"/>
          </a:xfrm>
          <a:prstGeom prst="rect">
            <a:avLst/>
          </a:prstGeom>
          <a:solidFill>
            <a:srgbClr val="CE8946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1" name="Rektangel 90">
            <a:extLst>
              <a:ext uri="{FF2B5EF4-FFF2-40B4-BE49-F238E27FC236}">
                <a16:creationId xmlns:a16="http://schemas.microsoft.com/office/drawing/2014/main" id="{B95872E9-9750-105E-1DB3-E2754AFA1794}"/>
              </a:ext>
            </a:extLst>
          </p:cNvPr>
          <p:cNvSpPr/>
          <p:nvPr/>
        </p:nvSpPr>
        <p:spPr>
          <a:xfrm>
            <a:off x="5526209" y="1347280"/>
            <a:ext cx="195845" cy="510271"/>
          </a:xfrm>
          <a:prstGeom prst="rect">
            <a:avLst/>
          </a:prstGeom>
          <a:solidFill>
            <a:srgbClr val="CE8946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3" name="Rektangel 92">
            <a:extLst>
              <a:ext uri="{FF2B5EF4-FFF2-40B4-BE49-F238E27FC236}">
                <a16:creationId xmlns:a16="http://schemas.microsoft.com/office/drawing/2014/main" id="{14E0E56B-6914-8BFD-7C31-CAE4671F7CA2}"/>
              </a:ext>
            </a:extLst>
          </p:cNvPr>
          <p:cNvSpPr/>
          <p:nvPr/>
        </p:nvSpPr>
        <p:spPr>
          <a:xfrm>
            <a:off x="5529999" y="398135"/>
            <a:ext cx="195845" cy="510271"/>
          </a:xfrm>
          <a:prstGeom prst="rect">
            <a:avLst/>
          </a:prstGeom>
          <a:solidFill>
            <a:srgbClr val="CE8946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4" name="Rett pilkobling 93">
            <a:extLst>
              <a:ext uri="{FF2B5EF4-FFF2-40B4-BE49-F238E27FC236}">
                <a16:creationId xmlns:a16="http://schemas.microsoft.com/office/drawing/2014/main" id="{C372FB36-B6B3-815D-A7F3-9ED60CE54AD2}"/>
              </a:ext>
            </a:extLst>
          </p:cNvPr>
          <p:cNvCxnSpPr>
            <a:cxnSpLocks/>
          </p:cNvCxnSpPr>
          <p:nvPr/>
        </p:nvCxnSpPr>
        <p:spPr>
          <a:xfrm flipV="1">
            <a:off x="5631373" y="485030"/>
            <a:ext cx="0" cy="3816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Rett pilkobling 95">
            <a:extLst>
              <a:ext uri="{FF2B5EF4-FFF2-40B4-BE49-F238E27FC236}">
                <a16:creationId xmlns:a16="http://schemas.microsoft.com/office/drawing/2014/main" id="{0D7278B8-AB04-AE02-B30C-F5A4FDA61C65}"/>
              </a:ext>
            </a:extLst>
          </p:cNvPr>
          <p:cNvCxnSpPr>
            <a:cxnSpLocks/>
          </p:cNvCxnSpPr>
          <p:nvPr/>
        </p:nvCxnSpPr>
        <p:spPr>
          <a:xfrm>
            <a:off x="5734612" y="1432560"/>
            <a:ext cx="73804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8" name="TekstSylinder 97">
            <a:extLst>
              <a:ext uri="{FF2B5EF4-FFF2-40B4-BE49-F238E27FC236}">
                <a16:creationId xmlns:a16="http://schemas.microsoft.com/office/drawing/2014/main" id="{846496F0-CF78-6B03-CA7B-F898774434FB}"/>
              </a:ext>
            </a:extLst>
          </p:cNvPr>
          <p:cNvSpPr txBox="1"/>
          <p:nvPr/>
        </p:nvSpPr>
        <p:spPr>
          <a:xfrm>
            <a:off x="5785285" y="1206628"/>
            <a:ext cx="6480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20 mm</a:t>
            </a:r>
          </a:p>
        </p:txBody>
      </p:sp>
      <p:cxnSp>
        <p:nvCxnSpPr>
          <p:cNvPr id="100" name="Rett pilkobling 99">
            <a:extLst>
              <a:ext uri="{FF2B5EF4-FFF2-40B4-BE49-F238E27FC236}">
                <a16:creationId xmlns:a16="http://schemas.microsoft.com/office/drawing/2014/main" id="{19D0AF28-F67D-DFC1-0A62-A2BF553A102B}"/>
              </a:ext>
            </a:extLst>
          </p:cNvPr>
          <p:cNvCxnSpPr>
            <a:cxnSpLocks/>
          </p:cNvCxnSpPr>
          <p:nvPr/>
        </p:nvCxnSpPr>
        <p:spPr>
          <a:xfrm>
            <a:off x="3911653" y="5924550"/>
            <a:ext cx="4320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Rett pilkobling 101">
            <a:extLst>
              <a:ext uri="{FF2B5EF4-FFF2-40B4-BE49-F238E27FC236}">
                <a16:creationId xmlns:a16="http://schemas.microsoft.com/office/drawing/2014/main" id="{50D76E06-4669-7268-AC49-B6EFEB42EBC0}"/>
              </a:ext>
            </a:extLst>
          </p:cNvPr>
          <p:cNvCxnSpPr>
            <a:cxnSpLocks/>
          </p:cNvCxnSpPr>
          <p:nvPr/>
        </p:nvCxnSpPr>
        <p:spPr>
          <a:xfrm rot="5400000">
            <a:off x="1629994" y="3662212"/>
            <a:ext cx="4320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3" name="TekstSylinder 102">
            <a:extLst>
              <a:ext uri="{FF2B5EF4-FFF2-40B4-BE49-F238E27FC236}">
                <a16:creationId xmlns:a16="http://schemas.microsoft.com/office/drawing/2014/main" id="{37AE0F49-E75B-3874-D7E2-EECEBD790F13}"/>
              </a:ext>
            </a:extLst>
          </p:cNvPr>
          <p:cNvSpPr txBox="1"/>
          <p:nvPr/>
        </p:nvSpPr>
        <p:spPr>
          <a:xfrm rot="16200000">
            <a:off x="3201175" y="3155685"/>
            <a:ext cx="9574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120 mm</a:t>
            </a:r>
          </a:p>
        </p:txBody>
      </p:sp>
      <p:sp>
        <p:nvSpPr>
          <p:cNvPr id="104" name="TekstSylinder 103">
            <a:extLst>
              <a:ext uri="{FF2B5EF4-FFF2-40B4-BE49-F238E27FC236}">
                <a16:creationId xmlns:a16="http://schemas.microsoft.com/office/drawing/2014/main" id="{2D2E1262-F28F-3C9C-ADDD-060E9BD36927}"/>
              </a:ext>
            </a:extLst>
          </p:cNvPr>
          <p:cNvSpPr txBox="1"/>
          <p:nvPr/>
        </p:nvSpPr>
        <p:spPr>
          <a:xfrm>
            <a:off x="5817045" y="5889204"/>
            <a:ext cx="9574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120 mm</a:t>
            </a:r>
          </a:p>
        </p:txBody>
      </p:sp>
    </p:spTree>
    <p:extLst>
      <p:ext uri="{BB962C8B-B14F-4D97-AF65-F5344CB8AC3E}">
        <p14:creationId xmlns:p14="http://schemas.microsoft.com/office/powerpoint/2010/main" val="3903483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rosess 43">
            <a:extLst>
              <a:ext uri="{FF2B5EF4-FFF2-40B4-BE49-F238E27FC236}">
                <a16:creationId xmlns:a16="http://schemas.microsoft.com/office/drawing/2014/main" id="{216ED77B-0336-3E37-42CE-648667F2073F}"/>
              </a:ext>
            </a:extLst>
          </p:cNvPr>
          <p:cNvSpPr/>
          <p:nvPr/>
        </p:nvSpPr>
        <p:spPr>
          <a:xfrm>
            <a:off x="1056582" y="5241912"/>
            <a:ext cx="863561" cy="537164"/>
          </a:xfrm>
          <a:prstGeom prst="flowChartProcess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AEA95885-A60F-E3D8-54AD-9EC251779348}"/>
              </a:ext>
            </a:extLst>
          </p:cNvPr>
          <p:cNvGrpSpPr/>
          <p:nvPr/>
        </p:nvGrpSpPr>
        <p:grpSpPr>
          <a:xfrm>
            <a:off x="1360265" y="836130"/>
            <a:ext cx="99180" cy="4727095"/>
            <a:chOff x="6624162" y="-395563"/>
            <a:chExt cx="133508" cy="6573480"/>
          </a:xfrm>
        </p:grpSpPr>
        <p:sp>
          <p:nvSpPr>
            <p:cNvPr id="46" name="Rektangel 45">
              <a:extLst>
                <a:ext uri="{FF2B5EF4-FFF2-40B4-BE49-F238E27FC236}">
                  <a16:creationId xmlns:a16="http://schemas.microsoft.com/office/drawing/2014/main" id="{3995F48A-CCCD-FFC6-3291-C05340DB4C43}"/>
                </a:ext>
              </a:extLst>
            </p:cNvPr>
            <p:cNvSpPr/>
            <p:nvPr/>
          </p:nvSpPr>
          <p:spPr>
            <a:xfrm>
              <a:off x="6624162" y="219076"/>
              <a:ext cx="133508" cy="4982157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2AE7260A-93E0-0C96-86BE-4DF50DA4D255}"/>
                </a:ext>
              </a:extLst>
            </p:cNvPr>
            <p:cNvSpPr/>
            <p:nvPr/>
          </p:nvSpPr>
          <p:spPr>
            <a:xfrm>
              <a:off x="6663372" y="5201235"/>
              <a:ext cx="61543" cy="97668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0209DE60-D132-B889-6401-A0FBC883D6EB}"/>
                </a:ext>
              </a:extLst>
            </p:cNvPr>
            <p:cNvSpPr/>
            <p:nvPr/>
          </p:nvSpPr>
          <p:spPr>
            <a:xfrm>
              <a:off x="6657338" y="-395563"/>
              <a:ext cx="67947" cy="62297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49" name="Gruppe 48">
            <a:extLst>
              <a:ext uri="{FF2B5EF4-FFF2-40B4-BE49-F238E27FC236}">
                <a16:creationId xmlns:a16="http://schemas.microsoft.com/office/drawing/2014/main" id="{081175F0-97E3-4FC4-794E-677D755C45A4}"/>
              </a:ext>
            </a:extLst>
          </p:cNvPr>
          <p:cNvGrpSpPr/>
          <p:nvPr/>
        </p:nvGrpSpPr>
        <p:grpSpPr>
          <a:xfrm>
            <a:off x="1776104" y="836130"/>
            <a:ext cx="125708" cy="4727094"/>
            <a:chOff x="7229475" y="-474616"/>
            <a:chExt cx="175260" cy="6673486"/>
          </a:xfrm>
        </p:grpSpPr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F34C07DC-E6BB-B495-BA53-712B4DFE481B}"/>
                </a:ext>
              </a:extLst>
            </p:cNvPr>
            <p:cNvSpPr/>
            <p:nvPr/>
          </p:nvSpPr>
          <p:spPr>
            <a:xfrm>
              <a:off x="7229475" y="167119"/>
              <a:ext cx="175260" cy="3853518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1" name="Rektangel 50">
              <a:extLst>
                <a:ext uri="{FF2B5EF4-FFF2-40B4-BE49-F238E27FC236}">
                  <a16:creationId xmlns:a16="http://schemas.microsoft.com/office/drawing/2014/main" id="{85A15957-14C1-6760-D88E-68C6E3239398}"/>
                </a:ext>
              </a:extLst>
            </p:cNvPr>
            <p:cNvSpPr/>
            <p:nvPr/>
          </p:nvSpPr>
          <p:spPr>
            <a:xfrm>
              <a:off x="7245667" y="4020636"/>
              <a:ext cx="146685" cy="21782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52" name="Rektangel 51">
              <a:extLst>
                <a:ext uri="{FF2B5EF4-FFF2-40B4-BE49-F238E27FC236}">
                  <a16:creationId xmlns:a16="http://schemas.microsoft.com/office/drawing/2014/main" id="{B60CB2A3-C1DB-BF1E-F24A-9CEE66A15D60}"/>
                </a:ext>
              </a:extLst>
            </p:cNvPr>
            <p:cNvSpPr/>
            <p:nvPr/>
          </p:nvSpPr>
          <p:spPr>
            <a:xfrm>
              <a:off x="7245667" y="-474616"/>
              <a:ext cx="146685" cy="64363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53" name="Gruppe 52">
            <a:extLst>
              <a:ext uri="{FF2B5EF4-FFF2-40B4-BE49-F238E27FC236}">
                <a16:creationId xmlns:a16="http://schemas.microsoft.com/office/drawing/2014/main" id="{8AF0CBB2-40C0-6FFF-1F34-E057F3A06ED4}"/>
              </a:ext>
            </a:extLst>
          </p:cNvPr>
          <p:cNvGrpSpPr/>
          <p:nvPr/>
        </p:nvGrpSpPr>
        <p:grpSpPr>
          <a:xfrm>
            <a:off x="1012175" y="4739333"/>
            <a:ext cx="952378" cy="1096138"/>
            <a:chOff x="6138862" y="4970145"/>
            <a:chExt cx="1327786" cy="1606867"/>
          </a:xfrm>
        </p:grpSpPr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23BCD130-2FCF-0789-C038-7B11ACF224E0}"/>
                </a:ext>
              </a:extLst>
            </p:cNvPr>
            <p:cNvSpPr/>
            <p:nvPr/>
          </p:nvSpPr>
          <p:spPr>
            <a:xfrm>
              <a:off x="7404735" y="4970145"/>
              <a:ext cx="61913" cy="1527810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id="{F0772BF4-AC1B-5BEF-265F-56F510615C5A}"/>
                </a:ext>
              </a:extLst>
            </p:cNvPr>
            <p:cNvSpPr/>
            <p:nvPr/>
          </p:nvSpPr>
          <p:spPr>
            <a:xfrm>
              <a:off x="6138862" y="4970145"/>
              <a:ext cx="61913" cy="1527810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179E8127-EE36-6E84-7A56-127757B5913A}"/>
                </a:ext>
              </a:extLst>
            </p:cNvPr>
            <p:cNvSpPr/>
            <p:nvPr/>
          </p:nvSpPr>
          <p:spPr>
            <a:xfrm rot="5400000">
              <a:off x="6763226" y="5873591"/>
              <a:ext cx="79057" cy="1327786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816C120F-A5D8-73D5-CD43-0B4636862AF3}"/>
              </a:ext>
            </a:extLst>
          </p:cNvPr>
          <p:cNvGrpSpPr/>
          <p:nvPr/>
        </p:nvGrpSpPr>
        <p:grpSpPr>
          <a:xfrm>
            <a:off x="1096209" y="1100883"/>
            <a:ext cx="124370" cy="3951632"/>
            <a:chOff x="6256019" y="1019175"/>
            <a:chExt cx="182405" cy="4410076"/>
          </a:xfrm>
        </p:grpSpPr>
        <p:sp>
          <p:nvSpPr>
            <p:cNvPr id="58" name="Rektangel 10">
              <a:extLst>
                <a:ext uri="{FF2B5EF4-FFF2-40B4-BE49-F238E27FC236}">
                  <a16:creationId xmlns:a16="http://schemas.microsoft.com/office/drawing/2014/main" id="{67B060E4-9DBE-5F9D-3F7B-F98A21103BED}"/>
                </a:ext>
              </a:extLst>
            </p:cNvPr>
            <p:cNvSpPr/>
            <p:nvPr/>
          </p:nvSpPr>
          <p:spPr>
            <a:xfrm>
              <a:off x="6256020" y="1019175"/>
              <a:ext cx="182404" cy="4250531"/>
            </a:xfrm>
            <a:custGeom>
              <a:avLst/>
              <a:gdLst>
                <a:gd name="connsiteX0" fmla="*/ 0 w 175260"/>
                <a:gd name="connsiteY0" fmla="*/ 0 h 4198620"/>
                <a:gd name="connsiteX1" fmla="*/ 175260 w 175260"/>
                <a:gd name="connsiteY1" fmla="*/ 0 h 4198620"/>
                <a:gd name="connsiteX2" fmla="*/ 175260 w 175260"/>
                <a:gd name="connsiteY2" fmla="*/ 4198620 h 4198620"/>
                <a:gd name="connsiteX3" fmla="*/ 0 w 175260"/>
                <a:gd name="connsiteY3" fmla="*/ 4198620 h 4198620"/>
                <a:gd name="connsiteX4" fmla="*/ 0 w 175260"/>
                <a:gd name="connsiteY4" fmla="*/ 0 h 4198620"/>
                <a:gd name="connsiteX0" fmla="*/ 0 w 182404"/>
                <a:gd name="connsiteY0" fmla="*/ 0 h 4201001"/>
                <a:gd name="connsiteX1" fmla="*/ 175260 w 182404"/>
                <a:gd name="connsiteY1" fmla="*/ 0 h 4201001"/>
                <a:gd name="connsiteX2" fmla="*/ 182404 w 182404"/>
                <a:gd name="connsiteY2" fmla="*/ 4201001 h 4201001"/>
                <a:gd name="connsiteX3" fmla="*/ 0 w 182404"/>
                <a:gd name="connsiteY3" fmla="*/ 4198620 h 4201001"/>
                <a:gd name="connsiteX4" fmla="*/ 0 w 182404"/>
                <a:gd name="connsiteY4" fmla="*/ 0 h 420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404" h="4201001">
                  <a:moveTo>
                    <a:pt x="0" y="0"/>
                  </a:moveTo>
                  <a:lnTo>
                    <a:pt x="175260" y="0"/>
                  </a:lnTo>
                  <a:cubicBezTo>
                    <a:pt x="177641" y="1400334"/>
                    <a:pt x="180023" y="2800667"/>
                    <a:pt x="182404" y="4201001"/>
                  </a:cubicBezTo>
                  <a:lnTo>
                    <a:pt x="0" y="4198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CC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Utsettelse 58">
              <a:extLst>
                <a:ext uri="{FF2B5EF4-FFF2-40B4-BE49-F238E27FC236}">
                  <a16:creationId xmlns:a16="http://schemas.microsoft.com/office/drawing/2014/main" id="{6CAAE9BB-6105-EEB6-1A67-4E5F188C6AC6}"/>
                </a:ext>
              </a:extLst>
            </p:cNvPr>
            <p:cNvSpPr/>
            <p:nvPr/>
          </p:nvSpPr>
          <p:spPr>
            <a:xfrm rot="5400000">
              <a:off x="6267449" y="5258276"/>
              <a:ext cx="159545" cy="182405"/>
            </a:xfrm>
            <a:prstGeom prst="flowChartDelay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60" name="Rektangel 59">
            <a:extLst>
              <a:ext uri="{FF2B5EF4-FFF2-40B4-BE49-F238E27FC236}">
                <a16:creationId xmlns:a16="http://schemas.microsoft.com/office/drawing/2014/main" id="{5A648D69-F8AB-DA2E-BBF0-581F843529FB}"/>
              </a:ext>
            </a:extLst>
          </p:cNvPr>
          <p:cNvSpPr/>
          <p:nvPr/>
        </p:nvSpPr>
        <p:spPr>
          <a:xfrm>
            <a:off x="1591712" y="1011604"/>
            <a:ext cx="63502" cy="3832247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1" name="Gruppe 60">
            <a:extLst>
              <a:ext uri="{FF2B5EF4-FFF2-40B4-BE49-F238E27FC236}">
                <a16:creationId xmlns:a16="http://schemas.microsoft.com/office/drawing/2014/main" id="{76883AE2-F153-BDE2-A7F4-1FFC0D66A942}"/>
              </a:ext>
            </a:extLst>
          </p:cNvPr>
          <p:cNvGrpSpPr/>
          <p:nvPr/>
        </p:nvGrpSpPr>
        <p:grpSpPr>
          <a:xfrm>
            <a:off x="908784" y="4514842"/>
            <a:ext cx="1159158" cy="1391560"/>
            <a:chOff x="6138862" y="4970145"/>
            <a:chExt cx="1327786" cy="1606867"/>
          </a:xfrm>
        </p:grpSpPr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CF85000E-3FAD-0B2C-8A3A-F26CB4905FDF}"/>
                </a:ext>
              </a:extLst>
            </p:cNvPr>
            <p:cNvSpPr/>
            <p:nvPr/>
          </p:nvSpPr>
          <p:spPr>
            <a:xfrm>
              <a:off x="7404735" y="4970145"/>
              <a:ext cx="61913" cy="1527810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Rektangel 62">
              <a:extLst>
                <a:ext uri="{FF2B5EF4-FFF2-40B4-BE49-F238E27FC236}">
                  <a16:creationId xmlns:a16="http://schemas.microsoft.com/office/drawing/2014/main" id="{7BAE351C-CF34-FF9C-2328-C977854DB52E}"/>
                </a:ext>
              </a:extLst>
            </p:cNvPr>
            <p:cNvSpPr/>
            <p:nvPr/>
          </p:nvSpPr>
          <p:spPr>
            <a:xfrm>
              <a:off x="6138862" y="4970145"/>
              <a:ext cx="61913" cy="1527810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Rektangel 63">
              <a:extLst>
                <a:ext uri="{FF2B5EF4-FFF2-40B4-BE49-F238E27FC236}">
                  <a16:creationId xmlns:a16="http://schemas.microsoft.com/office/drawing/2014/main" id="{76BC40C9-EC82-C08A-5A8A-30E12C17EA0E}"/>
                </a:ext>
              </a:extLst>
            </p:cNvPr>
            <p:cNvSpPr/>
            <p:nvPr/>
          </p:nvSpPr>
          <p:spPr>
            <a:xfrm rot="5400000">
              <a:off x="6763226" y="5873591"/>
              <a:ext cx="79057" cy="1327786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5" name="Rektangel 64">
            <a:extLst>
              <a:ext uri="{FF2B5EF4-FFF2-40B4-BE49-F238E27FC236}">
                <a16:creationId xmlns:a16="http://schemas.microsoft.com/office/drawing/2014/main" id="{618A7503-B493-EC39-B628-44011CFBBF48}"/>
              </a:ext>
            </a:extLst>
          </p:cNvPr>
          <p:cNvSpPr/>
          <p:nvPr/>
        </p:nvSpPr>
        <p:spPr>
          <a:xfrm rot="5400000">
            <a:off x="1461774" y="2960792"/>
            <a:ext cx="92806" cy="12830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Rektangel 65">
            <a:extLst>
              <a:ext uri="{FF2B5EF4-FFF2-40B4-BE49-F238E27FC236}">
                <a16:creationId xmlns:a16="http://schemas.microsoft.com/office/drawing/2014/main" id="{CF650B4E-2D3D-0FC0-5108-B15D6239E93F}"/>
              </a:ext>
            </a:extLst>
          </p:cNvPr>
          <p:cNvSpPr/>
          <p:nvPr/>
        </p:nvSpPr>
        <p:spPr>
          <a:xfrm rot="5400000">
            <a:off x="1462001" y="2476136"/>
            <a:ext cx="92806" cy="12830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" name="Rektangel 66">
            <a:extLst>
              <a:ext uri="{FF2B5EF4-FFF2-40B4-BE49-F238E27FC236}">
                <a16:creationId xmlns:a16="http://schemas.microsoft.com/office/drawing/2014/main" id="{08007CF4-F1BF-1E3E-71F1-2185C6642688}"/>
              </a:ext>
            </a:extLst>
          </p:cNvPr>
          <p:cNvSpPr/>
          <p:nvPr/>
        </p:nvSpPr>
        <p:spPr>
          <a:xfrm rot="5400000">
            <a:off x="1461774" y="2001861"/>
            <a:ext cx="92806" cy="12830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Rektangel 67">
            <a:extLst>
              <a:ext uri="{FF2B5EF4-FFF2-40B4-BE49-F238E27FC236}">
                <a16:creationId xmlns:a16="http://schemas.microsoft.com/office/drawing/2014/main" id="{80FFECC8-9306-1467-3676-C4750AE85982}"/>
              </a:ext>
            </a:extLst>
          </p:cNvPr>
          <p:cNvSpPr/>
          <p:nvPr/>
        </p:nvSpPr>
        <p:spPr>
          <a:xfrm rot="5400000">
            <a:off x="1461774" y="1563608"/>
            <a:ext cx="92806" cy="12830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" name="Rektangel 68">
            <a:extLst>
              <a:ext uri="{FF2B5EF4-FFF2-40B4-BE49-F238E27FC236}">
                <a16:creationId xmlns:a16="http://schemas.microsoft.com/office/drawing/2014/main" id="{30FA1C6B-A63B-8D0E-57DB-ECB6B91A6FED}"/>
              </a:ext>
            </a:extLst>
          </p:cNvPr>
          <p:cNvSpPr/>
          <p:nvPr/>
        </p:nvSpPr>
        <p:spPr>
          <a:xfrm>
            <a:off x="2040917" y="3164062"/>
            <a:ext cx="32793" cy="39184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Rektangel 69">
            <a:extLst>
              <a:ext uri="{FF2B5EF4-FFF2-40B4-BE49-F238E27FC236}">
                <a16:creationId xmlns:a16="http://schemas.microsoft.com/office/drawing/2014/main" id="{D69DB1D4-FC3A-7727-4D6E-DD9934C69892}"/>
              </a:ext>
            </a:extLst>
          </p:cNvPr>
          <p:cNvSpPr/>
          <p:nvPr/>
        </p:nvSpPr>
        <p:spPr>
          <a:xfrm>
            <a:off x="2040917" y="2689786"/>
            <a:ext cx="32793" cy="38146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Rektangel 70">
            <a:extLst>
              <a:ext uri="{FF2B5EF4-FFF2-40B4-BE49-F238E27FC236}">
                <a16:creationId xmlns:a16="http://schemas.microsoft.com/office/drawing/2014/main" id="{C00F4626-EF5D-B582-F486-82706AFB3FD8}"/>
              </a:ext>
            </a:extLst>
          </p:cNvPr>
          <p:cNvSpPr/>
          <p:nvPr/>
        </p:nvSpPr>
        <p:spPr>
          <a:xfrm>
            <a:off x="2043535" y="2251534"/>
            <a:ext cx="32793" cy="3454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2" name="Rektangel 71">
            <a:extLst>
              <a:ext uri="{FF2B5EF4-FFF2-40B4-BE49-F238E27FC236}">
                <a16:creationId xmlns:a16="http://schemas.microsoft.com/office/drawing/2014/main" id="{7F781F80-7607-2B91-FC8F-F33911B07428}"/>
              </a:ext>
            </a:extLst>
          </p:cNvPr>
          <p:cNvSpPr/>
          <p:nvPr/>
        </p:nvSpPr>
        <p:spPr>
          <a:xfrm>
            <a:off x="2043535" y="1767759"/>
            <a:ext cx="32793" cy="39184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AF5B6A19-B465-CF9E-428B-70205E98E9D3}"/>
              </a:ext>
            </a:extLst>
          </p:cNvPr>
          <p:cNvSpPr/>
          <p:nvPr/>
        </p:nvSpPr>
        <p:spPr>
          <a:xfrm>
            <a:off x="935809" y="3164062"/>
            <a:ext cx="32793" cy="39184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A2F4547B-8E16-6A67-4E6F-9C92338F14BF}"/>
              </a:ext>
            </a:extLst>
          </p:cNvPr>
          <p:cNvSpPr/>
          <p:nvPr/>
        </p:nvSpPr>
        <p:spPr>
          <a:xfrm>
            <a:off x="935809" y="2689786"/>
            <a:ext cx="32793" cy="38146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4B586B56-3146-0809-1CAD-019B86FDA3F6}"/>
              </a:ext>
            </a:extLst>
          </p:cNvPr>
          <p:cNvSpPr/>
          <p:nvPr/>
        </p:nvSpPr>
        <p:spPr>
          <a:xfrm>
            <a:off x="935809" y="2251534"/>
            <a:ext cx="32793" cy="345445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A30D83E5-EE50-B993-2DAB-C97300D35085}"/>
              </a:ext>
            </a:extLst>
          </p:cNvPr>
          <p:cNvSpPr/>
          <p:nvPr/>
        </p:nvSpPr>
        <p:spPr>
          <a:xfrm>
            <a:off x="937707" y="1766878"/>
            <a:ext cx="32793" cy="391849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Prosess 76">
            <a:extLst>
              <a:ext uri="{FF2B5EF4-FFF2-40B4-BE49-F238E27FC236}">
                <a16:creationId xmlns:a16="http://schemas.microsoft.com/office/drawing/2014/main" id="{B604DEDA-9D7D-1A83-425B-9AD50EF663E1}"/>
              </a:ext>
            </a:extLst>
          </p:cNvPr>
          <p:cNvSpPr/>
          <p:nvPr/>
        </p:nvSpPr>
        <p:spPr>
          <a:xfrm>
            <a:off x="648031" y="1655722"/>
            <a:ext cx="1858297" cy="121666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8" name="Prosess 77">
            <a:extLst>
              <a:ext uri="{FF2B5EF4-FFF2-40B4-BE49-F238E27FC236}">
                <a16:creationId xmlns:a16="http://schemas.microsoft.com/office/drawing/2014/main" id="{9126B964-2385-3C8F-98E7-BDA4FF636B2A}"/>
              </a:ext>
            </a:extLst>
          </p:cNvPr>
          <p:cNvSpPr/>
          <p:nvPr/>
        </p:nvSpPr>
        <p:spPr>
          <a:xfrm rot="5400000">
            <a:off x="1769320" y="1514010"/>
            <a:ext cx="139503" cy="143927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9" name="Prosess 78">
            <a:extLst>
              <a:ext uri="{FF2B5EF4-FFF2-40B4-BE49-F238E27FC236}">
                <a16:creationId xmlns:a16="http://schemas.microsoft.com/office/drawing/2014/main" id="{710E9EF5-3184-6337-7353-7703CCE84C3F}"/>
              </a:ext>
            </a:extLst>
          </p:cNvPr>
          <p:cNvSpPr/>
          <p:nvPr/>
        </p:nvSpPr>
        <p:spPr>
          <a:xfrm rot="5400000">
            <a:off x="1553771" y="1531430"/>
            <a:ext cx="139503" cy="109084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0" name="Prosess 79">
            <a:extLst>
              <a:ext uri="{FF2B5EF4-FFF2-40B4-BE49-F238E27FC236}">
                <a16:creationId xmlns:a16="http://schemas.microsoft.com/office/drawing/2014/main" id="{E4D18678-FD3E-C844-5FD2-B92AEC0134BB}"/>
              </a:ext>
            </a:extLst>
          </p:cNvPr>
          <p:cNvSpPr/>
          <p:nvPr/>
        </p:nvSpPr>
        <p:spPr>
          <a:xfrm rot="5400000">
            <a:off x="1338793" y="1531429"/>
            <a:ext cx="139503" cy="109084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1" name="Prosess 80">
            <a:extLst>
              <a:ext uri="{FF2B5EF4-FFF2-40B4-BE49-F238E27FC236}">
                <a16:creationId xmlns:a16="http://schemas.microsoft.com/office/drawing/2014/main" id="{4DB576D6-F807-DD72-5EC6-7781080A2C89}"/>
              </a:ext>
            </a:extLst>
          </p:cNvPr>
          <p:cNvSpPr/>
          <p:nvPr/>
        </p:nvSpPr>
        <p:spPr>
          <a:xfrm rot="5400000">
            <a:off x="1088402" y="1514008"/>
            <a:ext cx="139503" cy="143927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2" name="Prosess 81">
            <a:extLst>
              <a:ext uri="{FF2B5EF4-FFF2-40B4-BE49-F238E27FC236}">
                <a16:creationId xmlns:a16="http://schemas.microsoft.com/office/drawing/2014/main" id="{945671E1-8C69-93F5-AAA9-4C26298FB52C}"/>
              </a:ext>
            </a:extLst>
          </p:cNvPr>
          <p:cNvSpPr/>
          <p:nvPr/>
        </p:nvSpPr>
        <p:spPr>
          <a:xfrm rot="5400000">
            <a:off x="2037510" y="1604794"/>
            <a:ext cx="42037" cy="59818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3" name="Prosess 82">
            <a:extLst>
              <a:ext uri="{FF2B5EF4-FFF2-40B4-BE49-F238E27FC236}">
                <a16:creationId xmlns:a16="http://schemas.microsoft.com/office/drawing/2014/main" id="{EEFB30E4-7BE5-0CC2-4FA7-1A86657DF85E}"/>
              </a:ext>
            </a:extLst>
          </p:cNvPr>
          <p:cNvSpPr/>
          <p:nvPr/>
        </p:nvSpPr>
        <p:spPr>
          <a:xfrm rot="5400000">
            <a:off x="931186" y="1604794"/>
            <a:ext cx="42037" cy="59818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4" name="Prosess 83">
            <a:extLst>
              <a:ext uri="{FF2B5EF4-FFF2-40B4-BE49-F238E27FC236}">
                <a16:creationId xmlns:a16="http://schemas.microsoft.com/office/drawing/2014/main" id="{2D8E1B58-E107-12B7-FB91-7CF27C7875D8}"/>
              </a:ext>
            </a:extLst>
          </p:cNvPr>
          <p:cNvSpPr/>
          <p:nvPr/>
        </p:nvSpPr>
        <p:spPr>
          <a:xfrm rot="5400000">
            <a:off x="1925557" y="1567389"/>
            <a:ext cx="97269" cy="79399"/>
          </a:xfrm>
          <a:prstGeom prst="flowChartProcess">
            <a:avLst/>
          </a:prstGeom>
          <a:solidFill>
            <a:srgbClr val="CE8946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5" name="Bue 84">
            <a:extLst>
              <a:ext uri="{FF2B5EF4-FFF2-40B4-BE49-F238E27FC236}">
                <a16:creationId xmlns:a16="http://schemas.microsoft.com/office/drawing/2014/main" id="{E1666AE6-AC41-A2F6-D020-3693C8991D64}"/>
              </a:ext>
            </a:extLst>
          </p:cNvPr>
          <p:cNvSpPr/>
          <p:nvPr/>
        </p:nvSpPr>
        <p:spPr>
          <a:xfrm rot="16200000">
            <a:off x="2073727" y="1257431"/>
            <a:ext cx="349901" cy="639187"/>
          </a:xfrm>
          <a:prstGeom prst="arc">
            <a:avLst/>
          </a:prstGeom>
          <a:ln>
            <a:solidFill>
              <a:srgbClr val="CCE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6" name="Bue 85">
            <a:extLst>
              <a:ext uri="{FF2B5EF4-FFF2-40B4-BE49-F238E27FC236}">
                <a16:creationId xmlns:a16="http://schemas.microsoft.com/office/drawing/2014/main" id="{7D3B54A2-7736-2B94-1EC6-1C1167B29B94}"/>
              </a:ext>
            </a:extLst>
          </p:cNvPr>
          <p:cNvSpPr/>
          <p:nvPr/>
        </p:nvSpPr>
        <p:spPr>
          <a:xfrm rot="16200000">
            <a:off x="2126159" y="1338687"/>
            <a:ext cx="277926" cy="497141"/>
          </a:xfrm>
          <a:prstGeom prst="arc">
            <a:avLst/>
          </a:prstGeom>
          <a:ln>
            <a:solidFill>
              <a:srgbClr val="CCE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7" name="Rett pilkobling 86">
            <a:extLst>
              <a:ext uri="{FF2B5EF4-FFF2-40B4-BE49-F238E27FC236}">
                <a16:creationId xmlns:a16="http://schemas.microsoft.com/office/drawing/2014/main" id="{3759A4FB-D1DB-CD94-0929-4A836764DFA5}"/>
              </a:ext>
            </a:extLst>
          </p:cNvPr>
          <p:cNvCxnSpPr>
            <a:cxnSpLocks/>
          </p:cNvCxnSpPr>
          <p:nvPr/>
        </p:nvCxnSpPr>
        <p:spPr>
          <a:xfrm flipV="1">
            <a:off x="2167548" y="1420579"/>
            <a:ext cx="162259" cy="9211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8" name="Rektangel 87">
            <a:extLst>
              <a:ext uri="{FF2B5EF4-FFF2-40B4-BE49-F238E27FC236}">
                <a16:creationId xmlns:a16="http://schemas.microsoft.com/office/drawing/2014/main" id="{02E78636-B564-63DB-40E2-0802067E4555}"/>
              </a:ext>
            </a:extLst>
          </p:cNvPr>
          <p:cNvSpPr/>
          <p:nvPr/>
        </p:nvSpPr>
        <p:spPr>
          <a:xfrm flipH="1">
            <a:off x="1132915" y="1017595"/>
            <a:ext cx="50475" cy="83287"/>
          </a:xfrm>
          <a:prstGeom prst="rect">
            <a:avLst/>
          </a:prstGeom>
          <a:solidFill>
            <a:srgbClr val="FFFFC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9" name="Frihåndsform: figur 88">
            <a:extLst>
              <a:ext uri="{FF2B5EF4-FFF2-40B4-BE49-F238E27FC236}">
                <a16:creationId xmlns:a16="http://schemas.microsoft.com/office/drawing/2014/main" id="{9FCDBEDC-7A32-F9D7-C94C-474BB495A8B0}"/>
              </a:ext>
            </a:extLst>
          </p:cNvPr>
          <p:cNvSpPr/>
          <p:nvPr/>
        </p:nvSpPr>
        <p:spPr>
          <a:xfrm>
            <a:off x="936639" y="898476"/>
            <a:ext cx="216693" cy="119063"/>
          </a:xfrm>
          <a:custGeom>
            <a:avLst/>
            <a:gdLst>
              <a:gd name="connsiteX0" fmla="*/ 216693 w 216693"/>
              <a:gd name="connsiteY0" fmla="*/ 119063 h 119063"/>
              <a:gd name="connsiteX1" fmla="*/ 211931 w 216693"/>
              <a:gd name="connsiteY1" fmla="*/ 80963 h 119063"/>
              <a:gd name="connsiteX2" fmla="*/ 209550 w 216693"/>
              <a:gd name="connsiteY2" fmla="*/ 73819 h 119063"/>
              <a:gd name="connsiteX3" fmla="*/ 204787 w 216693"/>
              <a:gd name="connsiteY3" fmla="*/ 52388 h 119063"/>
              <a:gd name="connsiteX4" fmla="*/ 197643 w 216693"/>
              <a:gd name="connsiteY4" fmla="*/ 45244 h 119063"/>
              <a:gd name="connsiteX5" fmla="*/ 192881 w 216693"/>
              <a:gd name="connsiteY5" fmla="*/ 38100 h 119063"/>
              <a:gd name="connsiteX6" fmla="*/ 169068 w 216693"/>
              <a:gd name="connsiteY6" fmla="*/ 21432 h 119063"/>
              <a:gd name="connsiteX7" fmla="*/ 161925 w 216693"/>
              <a:gd name="connsiteY7" fmla="*/ 19050 h 119063"/>
              <a:gd name="connsiteX8" fmla="*/ 138112 w 216693"/>
              <a:gd name="connsiteY8" fmla="*/ 9525 h 119063"/>
              <a:gd name="connsiteX9" fmla="*/ 121443 w 216693"/>
              <a:gd name="connsiteY9" fmla="*/ 7144 h 119063"/>
              <a:gd name="connsiteX10" fmla="*/ 73818 w 216693"/>
              <a:gd name="connsiteY10" fmla="*/ 0 h 119063"/>
              <a:gd name="connsiteX11" fmla="*/ 0 w 216693"/>
              <a:gd name="connsiteY11" fmla="*/ 2382 h 11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693" h="119063">
                <a:moveTo>
                  <a:pt x="216693" y="119063"/>
                </a:moveTo>
                <a:cubicBezTo>
                  <a:pt x="210056" y="85877"/>
                  <a:pt x="220173" y="138661"/>
                  <a:pt x="211931" y="80963"/>
                </a:cubicBezTo>
                <a:cubicBezTo>
                  <a:pt x="211576" y="78478"/>
                  <a:pt x="210159" y="76254"/>
                  <a:pt x="209550" y="73819"/>
                </a:cubicBezTo>
                <a:cubicBezTo>
                  <a:pt x="209343" y="72992"/>
                  <a:pt x="205871" y="54286"/>
                  <a:pt x="204787" y="52388"/>
                </a:cubicBezTo>
                <a:cubicBezTo>
                  <a:pt x="203116" y="49464"/>
                  <a:pt x="199799" y="47831"/>
                  <a:pt x="197643" y="45244"/>
                </a:cubicBezTo>
                <a:cubicBezTo>
                  <a:pt x="195811" y="43045"/>
                  <a:pt x="194905" y="40124"/>
                  <a:pt x="192881" y="38100"/>
                </a:cubicBezTo>
                <a:cubicBezTo>
                  <a:pt x="190165" y="35384"/>
                  <a:pt x="170233" y="21820"/>
                  <a:pt x="169068" y="21432"/>
                </a:cubicBezTo>
                <a:cubicBezTo>
                  <a:pt x="166687" y="20638"/>
                  <a:pt x="164232" y="20039"/>
                  <a:pt x="161925" y="19050"/>
                </a:cubicBezTo>
                <a:cubicBezTo>
                  <a:pt x="149329" y="13651"/>
                  <a:pt x="153761" y="13136"/>
                  <a:pt x="138112" y="9525"/>
                </a:cubicBezTo>
                <a:cubicBezTo>
                  <a:pt x="132643" y="8263"/>
                  <a:pt x="126960" y="8178"/>
                  <a:pt x="121443" y="7144"/>
                </a:cubicBezTo>
                <a:cubicBezTo>
                  <a:pt x="80668" y="-501"/>
                  <a:pt x="120222" y="4220"/>
                  <a:pt x="73818" y="0"/>
                </a:cubicBezTo>
                <a:lnTo>
                  <a:pt x="0" y="2382"/>
                </a:lnTo>
              </a:path>
            </a:pathLst>
          </a:cu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0" name="Frihåndsform: figur 89">
            <a:extLst>
              <a:ext uri="{FF2B5EF4-FFF2-40B4-BE49-F238E27FC236}">
                <a16:creationId xmlns:a16="http://schemas.microsoft.com/office/drawing/2014/main" id="{DEC861F4-0397-0749-053A-11C888854A00}"/>
              </a:ext>
            </a:extLst>
          </p:cNvPr>
          <p:cNvSpPr/>
          <p:nvPr/>
        </p:nvSpPr>
        <p:spPr>
          <a:xfrm>
            <a:off x="1170001" y="893714"/>
            <a:ext cx="164517" cy="119062"/>
          </a:xfrm>
          <a:custGeom>
            <a:avLst/>
            <a:gdLst>
              <a:gd name="connsiteX0" fmla="*/ 0 w 164517"/>
              <a:gd name="connsiteY0" fmla="*/ 119062 h 119062"/>
              <a:gd name="connsiteX1" fmla="*/ 7144 w 164517"/>
              <a:gd name="connsiteY1" fmla="*/ 78581 h 119062"/>
              <a:gd name="connsiteX2" fmla="*/ 9525 w 164517"/>
              <a:gd name="connsiteY2" fmla="*/ 71437 h 119062"/>
              <a:gd name="connsiteX3" fmla="*/ 11906 w 164517"/>
              <a:gd name="connsiteY3" fmla="*/ 61912 h 119062"/>
              <a:gd name="connsiteX4" fmla="*/ 19050 w 164517"/>
              <a:gd name="connsiteY4" fmla="*/ 35719 h 119062"/>
              <a:gd name="connsiteX5" fmla="*/ 54769 w 164517"/>
              <a:gd name="connsiteY5" fmla="*/ 11906 h 119062"/>
              <a:gd name="connsiteX6" fmla="*/ 66675 w 164517"/>
              <a:gd name="connsiteY6" fmla="*/ 4762 h 119062"/>
              <a:gd name="connsiteX7" fmla="*/ 90488 w 164517"/>
              <a:gd name="connsiteY7" fmla="*/ 0 h 119062"/>
              <a:gd name="connsiteX8" fmla="*/ 128588 w 164517"/>
              <a:gd name="connsiteY8" fmla="*/ 2381 h 119062"/>
              <a:gd name="connsiteX9" fmla="*/ 142875 w 164517"/>
              <a:gd name="connsiteY9" fmla="*/ 16669 h 119062"/>
              <a:gd name="connsiteX10" fmla="*/ 157163 w 164517"/>
              <a:gd name="connsiteY10" fmla="*/ 26194 h 119062"/>
              <a:gd name="connsiteX11" fmla="*/ 161925 w 164517"/>
              <a:gd name="connsiteY11" fmla="*/ 35719 h 119062"/>
              <a:gd name="connsiteX12" fmla="*/ 161925 w 164517"/>
              <a:gd name="connsiteY12" fmla="*/ 52387 h 119062"/>
              <a:gd name="connsiteX13" fmla="*/ 154781 w 164517"/>
              <a:gd name="connsiteY13" fmla="*/ 54769 h 119062"/>
              <a:gd name="connsiteX14" fmla="*/ 138113 w 164517"/>
              <a:gd name="connsiteY14" fmla="*/ 50006 h 119062"/>
              <a:gd name="connsiteX15" fmla="*/ 128588 w 164517"/>
              <a:gd name="connsiteY15" fmla="*/ 28575 h 119062"/>
              <a:gd name="connsiteX16" fmla="*/ 142875 w 164517"/>
              <a:gd name="connsiteY16" fmla="*/ 26194 h 11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4517" h="119062">
                <a:moveTo>
                  <a:pt x="0" y="119062"/>
                </a:moveTo>
                <a:cubicBezTo>
                  <a:pt x="2381" y="105568"/>
                  <a:pt x="4457" y="92017"/>
                  <a:pt x="7144" y="78581"/>
                </a:cubicBezTo>
                <a:cubicBezTo>
                  <a:pt x="7636" y="76120"/>
                  <a:pt x="8835" y="73851"/>
                  <a:pt x="9525" y="71437"/>
                </a:cubicBezTo>
                <a:cubicBezTo>
                  <a:pt x="10424" y="68290"/>
                  <a:pt x="11264" y="65121"/>
                  <a:pt x="11906" y="61912"/>
                </a:cubicBezTo>
                <a:cubicBezTo>
                  <a:pt x="14333" y="49777"/>
                  <a:pt x="13077" y="46470"/>
                  <a:pt x="19050" y="35719"/>
                </a:cubicBezTo>
                <a:cubicBezTo>
                  <a:pt x="28318" y="19037"/>
                  <a:pt x="34091" y="24313"/>
                  <a:pt x="54769" y="11906"/>
                </a:cubicBezTo>
                <a:cubicBezTo>
                  <a:pt x="58738" y="9525"/>
                  <a:pt x="62535" y="6832"/>
                  <a:pt x="66675" y="4762"/>
                </a:cubicBezTo>
                <a:cubicBezTo>
                  <a:pt x="73324" y="1438"/>
                  <a:pt x="84348" y="877"/>
                  <a:pt x="90488" y="0"/>
                </a:cubicBezTo>
                <a:lnTo>
                  <a:pt x="128588" y="2381"/>
                </a:lnTo>
                <a:cubicBezTo>
                  <a:pt x="135006" y="4423"/>
                  <a:pt x="137271" y="12933"/>
                  <a:pt x="142875" y="16669"/>
                </a:cubicBezTo>
                <a:lnTo>
                  <a:pt x="157163" y="26194"/>
                </a:lnTo>
                <a:cubicBezTo>
                  <a:pt x="158750" y="29369"/>
                  <a:pt x="160527" y="32456"/>
                  <a:pt x="161925" y="35719"/>
                </a:cubicBezTo>
                <a:cubicBezTo>
                  <a:pt x="164217" y="41066"/>
                  <a:pt x="166381" y="46817"/>
                  <a:pt x="161925" y="52387"/>
                </a:cubicBezTo>
                <a:cubicBezTo>
                  <a:pt x="160357" y="54347"/>
                  <a:pt x="157162" y="53975"/>
                  <a:pt x="154781" y="54769"/>
                </a:cubicBezTo>
                <a:cubicBezTo>
                  <a:pt x="149225" y="53181"/>
                  <a:pt x="143068" y="52979"/>
                  <a:pt x="138113" y="50006"/>
                </a:cubicBezTo>
                <a:cubicBezTo>
                  <a:pt x="130136" y="45219"/>
                  <a:pt x="130121" y="36239"/>
                  <a:pt x="128588" y="28575"/>
                </a:cubicBezTo>
                <a:cubicBezTo>
                  <a:pt x="137990" y="25441"/>
                  <a:pt x="133221" y="26194"/>
                  <a:pt x="142875" y="26194"/>
                </a:cubicBezTo>
              </a:path>
            </a:pathLst>
          </a:cu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1" name="Gruppe 90">
            <a:extLst>
              <a:ext uri="{FF2B5EF4-FFF2-40B4-BE49-F238E27FC236}">
                <a16:creationId xmlns:a16="http://schemas.microsoft.com/office/drawing/2014/main" id="{6F3BDC0F-50C7-903E-88CE-C0F9856B87BD}"/>
              </a:ext>
            </a:extLst>
          </p:cNvPr>
          <p:cNvGrpSpPr/>
          <p:nvPr/>
        </p:nvGrpSpPr>
        <p:grpSpPr>
          <a:xfrm>
            <a:off x="1471587" y="4932723"/>
            <a:ext cx="285177" cy="644745"/>
            <a:chOff x="6017251" y="5423094"/>
            <a:chExt cx="285177" cy="644745"/>
          </a:xfrm>
        </p:grpSpPr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56AD5B7A-8EA3-4535-10C2-8B8E7B959C88}"/>
                </a:ext>
              </a:extLst>
            </p:cNvPr>
            <p:cNvSpPr/>
            <p:nvPr/>
          </p:nvSpPr>
          <p:spPr>
            <a:xfrm>
              <a:off x="6017251" y="5423095"/>
              <a:ext cx="256649" cy="64474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53C0AFC9-52B2-E3A2-49CF-26A112C6B238}"/>
                </a:ext>
              </a:extLst>
            </p:cNvPr>
            <p:cNvSpPr/>
            <p:nvPr/>
          </p:nvSpPr>
          <p:spPr>
            <a:xfrm>
              <a:off x="6045779" y="5423094"/>
              <a:ext cx="256649" cy="644744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AF956ED3-C6CE-D822-FA16-66396CA85870}"/>
                </a:ext>
              </a:extLst>
            </p:cNvPr>
            <p:cNvSpPr/>
            <p:nvPr/>
          </p:nvSpPr>
          <p:spPr>
            <a:xfrm>
              <a:off x="6165426" y="5466065"/>
              <a:ext cx="45719" cy="67470"/>
            </a:xfrm>
            <a:prstGeom prst="ellipse">
              <a:avLst/>
            </a:prstGeom>
            <a:noFill/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5" name="Frihåndsform: figur 94">
            <a:extLst>
              <a:ext uri="{FF2B5EF4-FFF2-40B4-BE49-F238E27FC236}">
                <a16:creationId xmlns:a16="http://schemas.microsoft.com/office/drawing/2014/main" id="{41120BA4-F170-9C00-21A6-DFEECB3CD3FA}"/>
              </a:ext>
            </a:extLst>
          </p:cNvPr>
          <p:cNvSpPr/>
          <p:nvPr/>
        </p:nvSpPr>
        <p:spPr>
          <a:xfrm>
            <a:off x="1639901" y="4845795"/>
            <a:ext cx="22225" cy="177800"/>
          </a:xfrm>
          <a:custGeom>
            <a:avLst/>
            <a:gdLst>
              <a:gd name="connsiteX0" fmla="*/ 0 w 22225"/>
              <a:gd name="connsiteY0" fmla="*/ 0 h 177800"/>
              <a:gd name="connsiteX1" fmla="*/ 3175 w 22225"/>
              <a:gd name="connsiteY1" fmla="*/ 57150 h 177800"/>
              <a:gd name="connsiteX2" fmla="*/ 12700 w 22225"/>
              <a:gd name="connsiteY2" fmla="*/ 79375 h 177800"/>
              <a:gd name="connsiteX3" fmla="*/ 15875 w 22225"/>
              <a:gd name="connsiteY3" fmla="*/ 88900 h 177800"/>
              <a:gd name="connsiteX4" fmla="*/ 22225 w 22225"/>
              <a:gd name="connsiteY4" fmla="*/ 117475 h 177800"/>
              <a:gd name="connsiteX5" fmla="*/ 15875 w 22225"/>
              <a:gd name="connsiteY5" fmla="*/ 158750 h 177800"/>
              <a:gd name="connsiteX6" fmla="*/ 6350 w 22225"/>
              <a:gd name="connsiteY6" fmla="*/ 174625 h 177800"/>
              <a:gd name="connsiteX7" fmla="*/ 0 w 22225"/>
              <a:gd name="connsiteY7" fmla="*/ 17780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25" h="177800">
                <a:moveTo>
                  <a:pt x="0" y="0"/>
                </a:moveTo>
                <a:cubicBezTo>
                  <a:pt x="1058" y="19050"/>
                  <a:pt x="1366" y="38157"/>
                  <a:pt x="3175" y="57150"/>
                </a:cubicBezTo>
                <a:cubicBezTo>
                  <a:pt x="3783" y="63532"/>
                  <a:pt x="10600" y="74476"/>
                  <a:pt x="12700" y="79375"/>
                </a:cubicBezTo>
                <a:cubicBezTo>
                  <a:pt x="14018" y="82451"/>
                  <a:pt x="14956" y="85682"/>
                  <a:pt x="15875" y="88900"/>
                </a:cubicBezTo>
                <a:cubicBezTo>
                  <a:pt x="18864" y="99362"/>
                  <a:pt x="20043" y="106563"/>
                  <a:pt x="22225" y="117475"/>
                </a:cubicBezTo>
                <a:cubicBezTo>
                  <a:pt x="21699" y="122205"/>
                  <a:pt x="19949" y="149584"/>
                  <a:pt x="15875" y="158750"/>
                </a:cubicBezTo>
                <a:cubicBezTo>
                  <a:pt x="13369" y="164389"/>
                  <a:pt x="10301" y="169884"/>
                  <a:pt x="6350" y="174625"/>
                </a:cubicBezTo>
                <a:cubicBezTo>
                  <a:pt x="4835" y="176443"/>
                  <a:pt x="2117" y="176742"/>
                  <a:pt x="0" y="17780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6" name="Frihåndsform: figur 95">
            <a:extLst>
              <a:ext uri="{FF2B5EF4-FFF2-40B4-BE49-F238E27FC236}">
                <a16:creationId xmlns:a16="http://schemas.microsoft.com/office/drawing/2014/main" id="{94C86229-A6DC-9B26-ECCC-95AC5862A3CD}"/>
              </a:ext>
            </a:extLst>
          </p:cNvPr>
          <p:cNvSpPr/>
          <p:nvPr/>
        </p:nvSpPr>
        <p:spPr>
          <a:xfrm>
            <a:off x="1548852" y="4917113"/>
            <a:ext cx="114311" cy="73025"/>
          </a:xfrm>
          <a:custGeom>
            <a:avLst/>
            <a:gdLst>
              <a:gd name="connsiteX0" fmla="*/ 0 w 114311"/>
              <a:gd name="connsiteY0" fmla="*/ 44450 h 73025"/>
              <a:gd name="connsiteX1" fmla="*/ 6350 w 114311"/>
              <a:gd name="connsiteY1" fmla="*/ 28575 h 73025"/>
              <a:gd name="connsiteX2" fmla="*/ 22225 w 114311"/>
              <a:gd name="connsiteY2" fmla="*/ 22225 h 73025"/>
              <a:gd name="connsiteX3" fmla="*/ 53975 w 114311"/>
              <a:gd name="connsiteY3" fmla="*/ 12700 h 73025"/>
              <a:gd name="connsiteX4" fmla="*/ 82550 w 114311"/>
              <a:gd name="connsiteY4" fmla="*/ 3175 h 73025"/>
              <a:gd name="connsiteX5" fmla="*/ 92075 w 114311"/>
              <a:gd name="connsiteY5" fmla="*/ 0 h 73025"/>
              <a:gd name="connsiteX6" fmla="*/ 111125 w 114311"/>
              <a:gd name="connsiteY6" fmla="*/ 9525 h 73025"/>
              <a:gd name="connsiteX7" fmla="*/ 114300 w 114311"/>
              <a:gd name="connsiteY7" fmla="*/ 25400 h 73025"/>
              <a:gd name="connsiteX8" fmla="*/ 111125 w 114311"/>
              <a:gd name="connsiteY8" fmla="*/ 73025 h 7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11" h="73025">
                <a:moveTo>
                  <a:pt x="0" y="44450"/>
                </a:moveTo>
                <a:cubicBezTo>
                  <a:pt x="2117" y="39158"/>
                  <a:pt x="2320" y="32605"/>
                  <a:pt x="6350" y="28575"/>
                </a:cubicBezTo>
                <a:cubicBezTo>
                  <a:pt x="10380" y="24545"/>
                  <a:pt x="16889" y="24226"/>
                  <a:pt x="22225" y="22225"/>
                </a:cubicBezTo>
                <a:cubicBezTo>
                  <a:pt x="32247" y="18467"/>
                  <a:pt x="44216" y="15703"/>
                  <a:pt x="53975" y="12700"/>
                </a:cubicBezTo>
                <a:cubicBezTo>
                  <a:pt x="63571" y="9747"/>
                  <a:pt x="73025" y="6350"/>
                  <a:pt x="82550" y="3175"/>
                </a:cubicBezTo>
                <a:lnTo>
                  <a:pt x="92075" y="0"/>
                </a:lnTo>
                <a:cubicBezTo>
                  <a:pt x="98425" y="3175"/>
                  <a:pt x="106450" y="4182"/>
                  <a:pt x="111125" y="9525"/>
                </a:cubicBezTo>
                <a:cubicBezTo>
                  <a:pt x="114679" y="13586"/>
                  <a:pt x="114300" y="20004"/>
                  <a:pt x="114300" y="25400"/>
                </a:cubicBezTo>
                <a:cubicBezTo>
                  <a:pt x="114300" y="41310"/>
                  <a:pt x="111125" y="57115"/>
                  <a:pt x="111125" y="7302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7" name="Frihåndsform: figur 96">
            <a:extLst>
              <a:ext uri="{FF2B5EF4-FFF2-40B4-BE49-F238E27FC236}">
                <a16:creationId xmlns:a16="http://schemas.microsoft.com/office/drawing/2014/main" id="{8BF4DAB2-0C43-1007-5E9E-47EE2D6AD26B}"/>
              </a:ext>
            </a:extLst>
          </p:cNvPr>
          <p:cNvSpPr/>
          <p:nvPr/>
        </p:nvSpPr>
        <p:spPr>
          <a:xfrm>
            <a:off x="1614042" y="4842264"/>
            <a:ext cx="41734" cy="168631"/>
          </a:xfrm>
          <a:custGeom>
            <a:avLst/>
            <a:gdLst>
              <a:gd name="connsiteX0" fmla="*/ 25859 w 41734"/>
              <a:gd name="connsiteY0" fmla="*/ 168631 h 168631"/>
              <a:gd name="connsiteX1" fmla="*/ 3634 w 41734"/>
              <a:gd name="connsiteY1" fmla="*/ 165456 h 168631"/>
              <a:gd name="connsiteX2" fmla="*/ 6809 w 41734"/>
              <a:gd name="connsiteY2" fmla="*/ 152756 h 168631"/>
              <a:gd name="connsiteX3" fmla="*/ 19509 w 41734"/>
              <a:gd name="connsiteY3" fmla="*/ 143231 h 168631"/>
              <a:gd name="connsiteX4" fmla="*/ 25859 w 41734"/>
              <a:gd name="connsiteY4" fmla="*/ 127356 h 168631"/>
              <a:gd name="connsiteX5" fmla="*/ 35384 w 41734"/>
              <a:gd name="connsiteY5" fmla="*/ 111481 h 168631"/>
              <a:gd name="connsiteX6" fmla="*/ 38559 w 41734"/>
              <a:gd name="connsiteY6" fmla="*/ 95606 h 168631"/>
              <a:gd name="connsiteX7" fmla="*/ 41734 w 41734"/>
              <a:gd name="connsiteY7" fmla="*/ 86081 h 168631"/>
              <a:gd name="connsiteX8" fmla="*/ 32209 w 41734"/>
              <a:gd name="connsiteY8" fmla="*/ 51156 h 168631"/>
              <a:gd name="connsiteX9" fmla="*/ 22684 w 41734"/>
              <a:gd name="connsiteY9" fmla="*/ 44806 h 168631"/>
              <a:gd name="connsiteX10" fmla="*/ 13159 w 41734"/>
              <a:gd name="connsiteY10" fmla="*/ 28931 h 168631"/>
              <a:gd name="connsiteX11" fmla="*/ 3634 w 41734"/>
              <a:gd name="connsiteY11" fmla="*/ 16231 h 168631"/>
              <a:gd name="connsiteX12" fmla="*/ 13159 w 41734"/>
              <a:gd name="connsiteY12" fmla="*/ 356 h 168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734" h="168631">
                <a:moveTo>
                  <a:pt x="25859" y="168631"/>
                </a:moveTo>
                <a:cubicBezTo>
                  <a:pt x="18451" y="167573"/>
                  <a:pt x="9383" y="170247"/>
                  <a:pt x="3634" y="165456"/>
                </a:cubicBezTo>
                <a:cubicBezTo>
                  <a:pt x="282" y="162662"/>
                  <a:pt x="4273" y="156307"/>
                  <a:pt x="6809" y="152756"/>
                </a:cubicBezTo>
                <a:cubicBezTo>
                  <a:pt x="9885" y="148450"/>
                  <a:pt x="15276" y="146406"/>
                  <a:pt x="19509" y="143231"/>
                </a:cubicBezTo>
                <a:cubicBezTo>
                  <a:pt x="21626" y="137939"/>
                  <a:pt x="23310" y="132454"/>
                  <a:pt x="25859" y="127356"/>
                </a:cubicBezTo>
                <a:cubicBezTo>
                  <a:pt x="28619" y="121836"/>
                  <a:pt x="33092" y="117211"/>
                  <a:pt x="35384" y="111481"/>
                </a:cubicBezTo>
                <a:cubicBezTo>
                  <a:pt x="37388" y="106471"/>
                  <a:pt x="37250" y="100841"/>
                  <a:pt x="38559" y="95606"/>
                </a:cubicBezTo>
                <a:cubicBezTo>
                  <a:pt x="39371" y="92359"/>
                  <a:pt x="40676" y="89256"/>
                  <a:pt x="41734" y="86081"/>
                </a:cubicBezTo>
                <a:cubicBezTo>
                  <a:pt x="38559" y="74439"/>
                  <a:pt x="37266" y="62112"/>
                  <a:pt x="32209" y="51156"/>
                </a:cubicBezTo>
                <a:cubicBezTo>
                  <a:pt x="30610" y="47691"/>
                  <a:pt x="25167" y="47703"/>
                  <a:pt x="22684" y="44806"/>
                </a:cubicBezTo>
                <a:cubicBezTo>
                  <a:pt x="18668" y="40121"/>
                  <a:pt x="16582" y="34066"/>
                  <a:pt x="13159" y="28931"/>
                </a:cubicBezTo>
                <a:cubicBezTo>
                  <a:pt x="10224" y="24528"/>
                  <a:pt x="6809" y="20464"/>
                  <a:pt x="3634" y="16231"/>
                </a:cubicBezTo>
                <a:cubicBezTo>
                  <a:pt x="-371" y="-3795"/>
                  <a:pt x="-4937" y="356"/>
                  <a:pt x="13159" y="356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8" name="Frihåndsform: figur 97">
            <a:extLst>
              <a:ext uri="{FF2B5EF4-FFF2-40B4-BE49-F238E27FC236}">
                <a16:creationId xmlns:a16="http://schemas.microsoft.com/office/drawing/2014/main" id="{1F5BD144-3452-E9EB-0B0C-AB78FD4445C4}"/>
              </a:ext>
            </a:extLst>
          </p:cNvPr>
          <p:cNvSpPr/>
          <p:nvPr/>
        </p:nvSpPr>
        <p:spPr>
          <a:xfrm>
            <a:off x="1527742" y="4889813"/>
            <a:ext cx="134384" cy="63932"/>
          </a:xfrm>
          <a:custGeom>
            <a:avLst/>
            <a:gdLst>
              <a:gd name="connsiteX0" fmla="*/ 10559 w 134384"/>
              <a:gd name="connsiteY0" fmla="*/ 63932 h 63932"/>
              <a:gd name="connsiteX1" fmla="*/ 1034 w 134384"/>
              <a:gd name="connsiteY1" fmla="*/ 48057 h 63932"/>
              <a:gd name="connsiteX2" fmla="*/ 16909 w 134384"/>
              <a:gd name="connsiteY2" fmla="*/ 22657 h 63932"/>
              <a:gd name="connsiteX3" fmla="*/ 32784 w 134384"/>
              <a:gd name="connsiteY3" fmla="*/ 13132 h 63932"/>
              <a:gd name="connsiteX4" fmla="*/ 61359 w 134384"/>
              <a:gd name="connsiteY4" fmla="*/ 6782 h 63932"/>
              <a:gd name="connsiteX5" fmla="*/ 96284 w 134384"/>
              <a:gd name="connsiteY5" fmla="*/ 22657 h 63932"/>
              <a:gd name="connsiteX6" fmla="*/ 102634 w 134384"/>
              <a:gd name="connsiteY6" fmla="*/ 9957 h 63932"/>
              <a:gd name="connsiteX7" fmla="*/ 105809 w 134384"/>
              <a:gd name="connsiteY7" fmla="*/ 432 h 63932"/>
              <a:gd name="connsiteX8" fmla="*/ 121684 w 134384"/>
              <a:gd name="connsiteY8" fmla="*/ 3607 h 63932"/>
              <a:gd name="connsiteX9" fmla="*/ 134384 w 134384"/>
              <a:gd name="connsiteY9" fmla="*/ 22657 h 6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4384" h="63932">
                <a:moveTo>
                  <a:pt x="10559" y="63932"/>
                </a:moveTo>
                <a:cubicBezTo>
                  <a:pt x="7384" y="58640"/>
                  <a:pt x="2138" y="54129"/>
                  <a:pt x="1034" y="48057"/>
                </a:cubicBezTo>
                <a:cubicBezTo>
                  <a:pt x="-2750" y="27242"/>
                  <a:pt x="4140" y="29751"/>
                  <a:pt x="16909" y="22657"/>
                </a:cubicBezTo>
                <a:cubicBezTo>
                  <a:pt x="22304" y="19660"/>
                  <a:pt x="27145" y="15638"/>
                  <a:pt x="32784" y="13132"/>
                </a:cubicBezTo>
                <a:cubicBezTo>
                  <a:pt x="36453" y="11502"/>
                  <a:pt x="58849" y="7284"/>
                  <a:pt x="61359" y="6782"/>
                </a:cubicBezTo>
                <a:cubicBezTo>
                  <a:pt x="89752" y="20979"/>
                  <a:pt x="77779" y="16489"/>
                  <a:pt x="96284" y="22657"/>
                </a:cubicBezTo>
                <a:cubicBezTo>
                  <a:pt x="98401" y="18424"/>
                  <a:pt x="100770" y="14307"/>
                  <a:pt x="102634" y="9957"/>
                </a:cubicBezTo>
                <a:cubicBezTo>
                  <a:pt x="103952" y="6881"/>
                  <a:pt x="102634" y="1490"/>
                  <a:pt x="105809" y="432"/>
                </a:cubicBezTo>
                <a:cubicBezTo>
                  <a:pt x="110929" y="-1275"/>
                  <a:pt x="116392" y="2549"/>
                  <a:pt x="121684" y="3607"/>
                </a:cubicBezTo>
                <a:cubicBezTo>
                  <a:pt x="129373" y="18984"/>
                  <a:pt x="124687" y="12960"/>
                  <a:pt x="134384" y="2265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9" name="Frihåndsform: figur 98">
            <a:extLst>
              <a:ext uri="{FF2B5EF4-FFF2-40B4-BE49-F238E27FC236}">
                <a16:creationId xmlns:a16="http://schemas.microsoft.com/office/drawing/2014/main" id="{CFA91A02-E36D-1878-BD93-5DC757568C79}"/>
              </a:ext>
            </a:extLst>
          </p:cNvPr>
          <p:cNvSpPr/>
          <p:nvPr/>
        </p:nvSpPr>
        <p:spPr>
          <a:xfrm>
            <a:off x="1538301" y="4963207"/>
            <a:ext cx="111125" cy="54038"/>
          </a:xfrm>
          <a:custGeom>
            <a:avLst/>
            <a:gdLst>
              <a:gd name="connsiteX0" fmla="*/ 0 w 111125"/>
              <a:gd name="connsiteY0" fmla="*/ 3238 h 54038"/>
              <a:gd name="connsiteX1" fmla="*/ 28575 w 111125"/>
              <a:gd name="connsiteY1" fmla="*/ 63 h 54038"/>
              <a:gd name="connsiteX2" fmla="*/ 73025 w 111125"/>
              <a:gd name="connsiteY2" fmla="*/ 12763 h 54038"/>
              <a:gd name="connsiteX3" fmla="*/ 82550 w 111125"/>
              <a:gd name="connsiteY3" fmla="*/ 19113 h 54038"/>
              <a:gd name="connsiteX4" fmla="*/ 92075 w 111125"/>
              <a:gd name="connsiteY4" fmla="*/ 31813 h 54038"/>
              <a:gd name="connsiteX5" fmla="*/ 101600 w 111125"/>
              <a:gd name="connsiteY5" fmla="*/ 41338 h 54038"/>
              <a:gd name="connsiteX6" fmla="*/ 111125 w 111125"/>
              <a:gd name="connsiteY6" fmla="*/ 54038 h 5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125" h="54038">
                <a:moveTo>
                  <a:pt x="0" y="3238"/>
                </a:moveTo>
                <a:cubicBezTo>
                  <a:pt x="9525" y="2180"/>
                  <a:pt x="19005" y="-441"/>
                  <a:pt x="28575" y="63"/>
                </a:cubicBezTo>
                <a:cubicBezTo>
                  <a:pt x="47611" y="1065"/>
                  <a:pt x="58282" y="4339"/>
                  <a:pt x="73025" y="12763"/>
                </a:cubicBezTo>
                <a:cubicBezTo>
                  <a:pt x="76338" y="14656"/>
                  <a:pt x="79852" y="16415"/>
                  <a:pt x="82550" y="19113"/>
                </a:cubicBezTo>
                <a:cubicBezTo>
                  <a:pt x="86292" y="22855"/>
                  <a:pt x="88631" y="27795"/>
                  <a:pt x="92075" y="31813"/>
                </a:cubicBezTo>
                <a:cubicBezTo>
                  <a:pt x="94997" y="35222"/>
                  <a:pt x="98725" y="37889"/>
                  <a:pt x="101600" y="41338"/>
                </a:cubicBezTo>
                <a:cubicBezTo>
                  <a:pt x="119551" y="62879"/>
                  <a:pt x="101027" y="43940"/>
                  <a:pt x="111125" y="54038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0" name="Frihåndsform: figur 99">
            <a:extLst>
              <a:ext uri="{FF2B5EF4-FFF2-40B4-BE49-F238E27FC236}">
                <a16:creationId xmlns:a16="http://schemas.microsoft.com/office/drawing/2014/main" id="{8F82D00C-3E17-AF29-6519-BAD9C24679A8}"/>
              </a:ext>
            </a:extLst>
          </p:cNvPr>
          <p:cNvSpPr/>
          <p:nvPr/>
        </p:nvSpPr>
        <p:spPr>
          <a:xfrm>
            <a:off x="1566876" y="578595"/>
            <a:ext cx="76200" cy="431800"/>
          </a:xfrm>
          <a:custGeom>
            <a:avLst/>
            <a:gdLst>
              <a:gd name="connsiteX0" fmla="*/ 57150 w 76200"/>
              <a:gd name="connsiteY0" fmla="*/ 431800 h 431800"/>
              <a:gd name="connsiteX1" fmla="*/ 53975 w 76200"/>
              <a:gd name="connsiteY1" fmla="*/ 415925 h 431800"/>
              <a:gd name="connsiteX2" fmla="*/ 60325 w 76200"/>
              <a:gd name="connsiteY2" fmla="*/ 361950 h 431800"/>
              <a:gd name="connsiteX3" fmla="*/ 63500 w 76200"/>
              <a:gd name="connsiteY3" fmla="*/ 346075 h 431800"/>
              <a:gd name="connsiteX4" fmla="*/ 73025 w 76200"/>
              <a:gd name="connsiteY4" fmla="*/ 282575 h 431800"/>
              <a:gd name="connsiteX5" fmla="*/ 76200 w 76200"/>
              <a:gd name="connsiteY5" fmla="*/ 269875 h 431800"/>
              <a:gd name="connsiteX6" fmla="*/ 73025 w 76200"/>
              <a:gd name="connsiteY6" fmla="*/ 155575 h 431800"/>
              <a:gd name="connsiteX7" fmla="*/ 66675 w 76200"/>
              <a:gd name="connsiteY7" fmla="*/ 123825 h 431800"/>
              <a:gd name="connsiteX8" fmla="*/ 60325 w 76200"/>
              <a:gd name="connsiteY8" fmla="*/ 107950 h 431800"/>
              <a:gd name="connsiteX9" fmla="*/ 50800 w 76200"/>
              <a:gd name="connsiteY9" fmla="*/ 79375 h 431800"/>
              <a:gd name="connsiteX10" fmla="*/ 47625 w 76200"/>
              <a:gd name="connsiteY10" fmla="*/ 69850 h 431800"/>
              <a:gd name="connsiteX11" fmla="*/ 41275 w 76200"/>
              <a:gd name="connsiteY11" fmla="*/ 50800 h 431800"/>
              <a:gd name="connsiteX12" fmla="*/ 34925 w 76200"/>
              <a:gd name="connsiteY12" fmla="*/ 41275 h 431800"/>
              <a:gd name="connsiteX13" fmla="*/ 31750 w 76200"/>
              <a:gd name="connsiteY13" fmla="*/ 31750 h 431800"/>
              <a:gd name="connsiteX14" fmla="*/ 22225 w 76200"/>
              <a:gd name="connsiteY14" fmla="*/ 25400 h 431800"/>
              <a:gd name="connsiteX15" fmla="*/ 15875 w 76200"/>
              <a:gd name="connsiteY15" fmla="*/ 15875 h 431800"/>
              <a:gd name="connsiteX16" fmla="*/ 0 w 76200"/>
              <a:gd name="connsiteY16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431800">
                <a:moveTo>
                  <a:pt x="57150" y="431800"/>
                </a:moveTo>
                <a:cubicBezTo>
                  <a:pt x="56092" y="426508"/>
                  <a:pt x="53975" y="421321"/>
                  <a:pt x="53975" y="415925"/>
                </a:cubicBezTo>
                <a:cubicBezTo>
                  <a:pt x="53975" y="406897"/>
                  <a:pt x="58404" y="373478"/>
                  <a:pt x="60325" y="361950"/>
                </a:cubicBezTo>
                <a:cubicBezTo>
                  <a:pt x="61212" y="356627"/>
                  <a:pt x="62658" y="351405"/>
                  <a:pt x="63500" y="346075"/>
                </a:cubicBezTo>
                <a:cubicBezTo>
                  <a:pt x="64564" y="339338"/>
                  <a:pt x="70055" y="297427"/>
                  <a:pt x="73025" y="282575"/>
                </a:cubicBezTo>
                <a:cubicBezTo>
                  <a:pt x="73881" y="278296"/>
                  <a:pt x="75142" y="274108"/>
                  <a:pt x="76200" y="269875"/>
                </a:cubicBezTo>
                <a:cubicBezTo>
                  <a:pt x="75142" y="231775"/>
                  <a:pt x="74838" y="193647"/>
                  <a:pt x="73025" y="155575"/>
                </a:cubicBezTo>
                <a:cubicBezTo>
                  <a:pt x="72764" y="150104"/>
                  <a:pt x="68950" y="130649"/>
                  <a:pt x="66675" y="123825"/>
                </a:cubicBezTo>
                <a:cubicBezTo>
                  <a:pt x="64873" y="118418"/>
                  <a:pt x="62242" y="113317"/>
                  <a:pt x="60325" y="107950"/>
                </a:cubicBezTo>
                <a:cubicBezTo>
                  <a:pt x="56948" y="98495"/>
                  <a:pt x="53975" y="88900"/>
                  <a:pt x="50800" y="79375"/>
                </a:cubicBezTo>
                <a:lnTo>
                  <a:pt x="47625" y="69850"/>
                </a:lnTo>
                <a:cubicBezTo>
                  <a:pt x="45508" y="63500"/>
                  <a:pt x="44988" y="56369"/>
                  <a:pt x="41275" y="50800"/>
                </a:cubicBezTo>
                <a:cubicBezTo>
                  <a:pt x="39158" y="47625"/>
                  <a:pt x="36632" y="44688"/>
                  <a:pt x="34925" y="41275"/>
                </a:cubicBezTo>
                <a:cubicBezTo>
                  <a:pt x="33428" y="38282"/>
                  <a:pt x="33841" y="34363"/>
                  <a:pt x="31750" y="31750"/>
                </a:cubicBezTo>
                <a:cubicBezTo>
                  <a:pt x="29366" y="28770"/>
                  <a:pt x="25400" y="27517"/>
                  <a:pt x="22225" y="25400"/>
                </a:cubicBezTo>
                <a:cubicBezTo>
                  <a:pt x="20108" y="22225"/>
                  <a:pt x="18573" y="18573"/>
                  <a:pt x="15875" y="15875"/>
                </a:cubicBezTo>
                <a:cubicBezTo>
                  <a:pt x="-2367" y="-2367"/>
                  <a:pt x="7173" y="14346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1" name="TekstSylinder 100">
            <a:extLst>
              <a:ext uri="{FF2B5EF4-FFF2-40B4-BE49-F238E27FC236}">
                <a16:creationId xmlns:a16="http://schemas.microsoft.com/office/drawing/2014/main" id="{2D7BA0AE-6359-7AAE-059C-11BAE77645DB}"/>
              </a:ext>
            </a:extLst>
          </p:cNvPr>
          <p:cNvSpPr txBox="1"/>
          <p:nvPr/>
        </p:nvSpPr>
        <p:spPr>
          <a:xfrm>
            <a:off x="3149650" y="1347223"/>
            <a:ext cx="122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Gas out</a:t>
            </a:r>
          </a:p>
        </p:txBody>
      </p:sp>
      <p:sp>
        <p:nvSpPr>
          <p:cNvPr id="102" name="TekstSylinder 101">
            <a:extLst>
              <a:ext uri="{FF2B5EF4-FFF2-40B4-BE49-F238E27FC236}">
                <a16:creationId xmlns:a16="http://schemas.microsoft.com/office/drawing/2014/main" id="{7DA7BEAE-F6C6-E31D-BF80-2B35AE21B428}"/>
              </a:ext>
            </a:extLst>
          </p:cNvPr>
          <p:cNvSpPr txBox="1"/>
          <p:nvPr/>
        </p:nvSpPr>
        <p:spPr>
          <a:xfrm>
            <a:off x="2915729" y="2015384"/>
            <a:ext cx="2902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Alumina radiation shields</a:t>
            </a:r>
          </a:p>
        </p:txBody>
      </p:sp>
      <p:sp>
        <p:nvSpPr>
          <p:cNvPr id="103" name="TekstSylinder 102">
            <a:extLst>
              <a:ext uri="{FF2B5EF4-FFF2-40B4-BE49-F238E27FC236}">
                <a16:creationId xmlns:a16="http://schemas.microsoft.com/office/drawing/2014/main" id="{92A3006D-C2D4-7ED8-E219-1AE7D1E3E25D}"/>
              </a:ext>
            </a:extLst>
          </p:cNvPr>
          <p:cNvSpPr txBox="1"/>
          <p:nvPr/>
        </p:nvSpPr>
        <p:spPr>
          <a:xfrm>
            <a:off x="2943988" y="2794730"/>
            <a:ext cx="2613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K-type thermocouple</a:t>
            </a:r>
          </a:p>
        </p:txBody>
      </p:sp>
      <p:sp>
        <p:nvSpPr>
          <p:cNvPr id="104" name="TekstSylinder 103">
            <a:extLst>
              <a:ext uri="{FF2B5EF4-FFF2-40B4-BE49-F238E27FC236}">
                <a16:creationId xmlns:a16="http://schemas.microsoft.com/office/drawing/2014/main" id="{F64A4D13-C74C-55EC-468C-57C9979E9BF5}"/>
              </a:ext>
            </a:extLst>
          </p:cNvPr>
          <p:cNvSpPr txBox="1"/>
          <p:nvPr/>
        </p:nvSpPr>
        <p:spPr>
          <a:xfrm>
            <a:off x="2934479" y="4339316"/>
            <a:ext cx="1655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Tungsten Ref.</a:t>
            </a:r>
          </a:p>
        </p:txBody>
      </p:sp>
      <p:sp>
        <p:nvSpPr>
          <p:cNvPr id="105" name="TekstSylinder 104">
            <a:extLst>
              <a:ext uri="{FF2B5EF4-FFF2-40B4-BE49-F238E27FC236}">
                <a16:creationId xmlns:a16="http://schemas.microsoft.com/office/drawing/2014/main" id="{98382D80-7BE8-210A-60FD-FA7E4B98F347}"/>
              </a:ext>
            </a:extLst>
          </p:cNvPr>
          <p:cNvSpPr txBox="1"/>
          <p:nvPr/>
        </p:nvSpPr>
        <p:spPr>
          <a:xfrm>
            <a:off x="2943988" y="4923631"/>
            <a:ext cx="1423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Inert anode</a:t>
            </a:r>
          </a:p>
        </p:txBody>
      </p:sp>
      <p:sp>
        <p:nvSpPr>
          <p:cNvPr id="106" name="TekstSylinder 105">
            <a:extLst>
              <a:ext uri="{FF2B5EF4-FFF2-40B4-BE49-F238E27FC236}">
                <a16:creationId xmlns:a16="http://schemas.microsoft.com/office/drawing/2014/main" id="{244BB46F-6FFD-C9CC-CF0C-B9E07D47410F}"/>
              </a:ext>
            </a:extLst>
          </p:cNvPr>
          <p:cNvSpPr txBox="1"/>
          <p:nvPr/>
        </p:nvSpPr>
        <p:spPr>
          <a:xfrm>
            <a:off x="2943988" y="3948008"/>
            <a:ext cx="296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Consumable iron cathode</a:t>
            </a:r>
          </a:p>
        </p:txBody>
      </p:sp>
      <p:sp>
        <p:nvSpPr>
          <p:cNvPr id="107" name="TekstSylinder 106">
            <a:extLst>
              <a:ext uri="{FF2B5EF4-FFF2-40B4-BE49-F238E27FC236}">
                <a16:creationId xmlns:a16="http://schemas.microsoft.com/office/drawing/2014/main" id="{FE165F96-F20B-00EB-DC32-45ABF872A053}"/>
              </a:ext>
            </a:extLst>
          </p:cNvPr>
          <p:cNvSpPr txBox="1"/>
          <p:nvPr/>
        </p:nvSpPr>
        <p:spPr>
          <a:xfrm>
            <a:off x="2934479" y="5220261"/>
            <a:ext cx="231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Alumina crucibles</a:t>
            </a:r>
          </a:p>
        </p:txBody>
      </p:sp>
      <p:sp>
        <p:nvSpPr>
          <p:cNvPr id="108" name="TekstSylinder 107">
            <a:extLst>
              <a:ext uri="{FF2B5EF4-FFF2-40B4-BE49-F238E27FC236}">
                <a16:creationId xmlns:a16="http://schemas.microsoft.com/office/drawing/2014/main" id="{7B60024A-B058-449B-9647-BE54ACE4F7B9}"/>
              </a:ext>
            </a:extLst>
          </p:cNvPr>
          <p:cNvSpPr txBox="1"/>
          <p:nvPr/>
        </p:nvSpPr>
        <p:spPr>
          <a:xfrm>
            <a:off x="2943988" y="5484912"/>
            <a:ext cx="1225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Melt</a:t>
            </a:r>
          </a:p>
        </p:txBody>
      </p:sp>
      <p:cxnSp>
        <p:nvCxnSpPr>
          <p:cNvPr id="109" name="Rett linje 108">
            <a:extLst>
              <a:ext uri="{FF2B5EF4-FFF2-40B4-BE49-F238E27FC236}">
                <a16:creationId xmlns:a16="http://schemas.microsoft.com/office/drawing/2014/main" id="{A5E43BE1-6546-650C-ED6E-6C9E3520CA9D}"/>
              </a:ext>
            </a:extLst>
          </p:cNvPr>
          <p:cNvCxnSpPr>
            <a:cxnSpLocks/>
            <a:endCxn id="108" idx="1"/>
          </p:cNvCxnSpPr>
          <p:nvPr/>
        </p:nvCxnSpPr>
        <p:spPr>
          <a:xfrm>
            <a:off x="1538301" y="5668120"/>
            <a:ext cx="1405687" cy="14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Rett linje 109">
            <a:extLst>
              <a:ext uri="{FF2B5EF4-FFF2-40B4-BE49-F238E27FC236}">
                <a16:creationId xmlns:a16="http://schemas.microsoft.com/office/drawing/2014/main" id="{6936B41F-DE79-E1CB-8784-2EB2916FB56A}"/>
              </a:ext>
            </a:extLst>
          </p:cNvPr>
          <p:cNvCxnSpPr>
            <a:cxnSpLocks/>
            <a:endCxn id="107" idx="1"/>
          </p:cNvCxnSpPr>
          <p:nvPr/>
        </p:nvCxnSpPr>
        <p:spPr>
          <a:xfrm>
            <a:off x="2031408" y="5404927"/>
            <a:ext cx="90307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Rett linje 110">
            <a:extLst>
              <a:ext uri="{FF2B5EF4-FFF2-40B4-BE49-F238E27FC236}">
                <a16:creationId xmlns:a16="http://schemas.microsoft.com/office/drawing/2014/main" id="{8E9D5999-2064-2F0F-0213-25894EEC5CE6}"/>
              </a:ext>
            </a:extLst>
          </p:cNvPr>
          <p:cNvCxnSpPr>
            <a:cxnSpLocks/>
            <a:endCxn id="106" idx="1"/>
          </p:cNvCxnSpPr>
          <p:nvPr/>
        </p:nvCxnSpPr>
        <p:spPr>
          <a:xfrm flipV="1">
            <a:off x="1852340" y="4132674"/>
            <a:ext cx="1091648" cy="60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Rett linje 111">
            <a:extLst>
              <a:ext uri="{FF2B5EF4-FFF2-40B4-BE49-F238E27FC236}">
                <a16:creationId xmlns:a16="http://schemas.microsoft.com/office/drawing/2014/main" id="{56AEBA6C-091D-BFEC-2DAF-DB35F79B7AF0}"/>
              </a:ext>
            </a:extLst>
          </p:cNvPr>
          <p:cNvCxnSpPr>
            <a:cxnSpLocks/>
            <a:endCxn id="105" idx="1"/>
          </p:cNvCxnSpPr>
          <p:nvPr/>
        </p:nvCxnSpPr>
        <p:spPr>
          <a:xfrm flipV="1">
            <a:off x="1662126" y="5108297"/>
            <a:ext cx="1281862" cy="261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Rett linje 112">
            <a:extLst>
              <a:ext uri="{FF2B5EF4-FFF2-40B4-BE49-F238E27FC236}">
                <a16:creationId xmlns:a16="http://schemas.microsoft.com/office/drawing/2014/main" id="{E04D2B24-B8DC-A5C9-B290-F4DCF8634554}"/>
              </a:ext>
            </a:extLst>
          </p:cNvPr>
          <p:cNvCxnSpPr>
            <a:cxnSpLocks/>
          </p:cNvCxnSpPr>
          <p:nvPr/>
        </p:nvCxnSpPr>
        <p:spPr>
          <a:xfrm>
            <a:off x="1400616" y="4516709"/>
            <a:ext cx="1533863" cy="60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Rett linje 113">
            <a:extLst>
              <a:ext uri="{FF2B5EF4-FFF2-40B4-BE49-F238E27FC236}">
                <a16:creationId xmlns:a16="http://schemas.microsoft.com/office/drawing/2014/main" id="{8B3F8ED1-0525-3AEA-F01B-641F13797094}"/>
              </a:ext>
            </a:extLst>
          </p:cNvPr>
          <p:cNvCxnSpPr>
            <a:cxnSpLocks/>
            <a:endCxn id="103" idx="1"/>
          </p:cNvCxnSpPr>
          <p:nvPr/>
        </p:nvCxnSpPr>
        <p:spPr>
          <a:xfrm>
            <a:off x="1170001" y="2977954"/>
            <a:ext cx="1773987" cy="144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Rett linje 114">
            <a:extLst>
              <a:ext uri="{FF2B5EF4-FFF2-40B4-BE49-F238E27FC236}">
                <a16:creationId xmlns:a16="http://schemas.microsoft.com/office/drawing/2014/main" id="{B303C2DE-C10D-E35A-AB08-E3C586EC2A56}"/>
              </a:ext>
            </a:extLst>
          </p:cNvPr>
          <p:cNvCxnSpPr>
            <a:cxnSpLocks/>
          </p:cNvCxnSpPr>
          <p:nvPr/>
        </p:nvCxnSpPr>
        <p:spPr>
          <a:xfrm>
            <a:off x="2028619" y="2211327"/>
            <a:ext cx="885245" cy="675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Rett linje 115">
            <a:extLst>
              <a:ext uri="{FF2B5EF4-FFF2-40B4-BE49-F238E27FC236}">
                <a16:creationId xmlns:a16="http://schemas.microsoft.com/office/drawing/2014/main" id="{CC3818DC-CEC7-4180-5740-7E08B3A53507}"/>
              </a:ext>
            </a:extLst>
          </p:cNvPr>
          <p:cNvCxnSpPr>
            <a:cxnSpLocks/>
          </p:cNvCxnSpPr>
          <p:nvPr/>
        </p:nvCxnSpPr>
        <p:spPr>
          <a:xfrm>
            <a:off x="1999851" y="1515348"/>
            <a:ext cx="1216685" cy="600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65" name="Gruppe 164">
            <a:extLst>
              <a:ext uri="{FF2B5EF4-FFF2-40B4-BE49-F238E27FC236}">
                <a16:creationId xmlns:a16="http://schemas.microsoft.com/office/drawing/2014/main" id="{8C0EE1A3-FE55-BD40-B00C-E2F737E5229F}"/>
              </a:ext>
            </a:extLst>
          </p:cNvPr>
          <p:cNvGrpSpPr/>
          <p:nvPr/>
        </p:nvGrpSpPr>
        <p:grpSpPr>
          <a:xfrm>
            <a:off x="6141058" y="675861"/>
            <a:ext cx="6050942" cy="4552438"/>
            <a:chOff x="4705730" y="305401"/>
            <a:chExt cx="7245080" cy="5495392"/>
          </a:xfrm>
        </p:grpSpPr>
        <p:sp>
          <p:nvSpPr>
            <p:cNvPr id="117" name="Prosess 116">
              <a:extLst>
                <a:ext uri="{FF2B5EF4-FFF2-40B4-BE49-F238E27FC236}">
                  <a16:creationId xmlns:a16="http://schemas.microsoft.com/office/drawing/2014/main" id="{05348ED9-29A9-B43A-652A-21D04D8E0FBA}"/>
                </a:ext>
              </a:extLst>
            </p:cNvPr>
            <p:cNvSpPr/>
            <p:nvPr/>
          </p:nvSpPr>
          <p:spPr>
            <a:xfrm>
              <a:off x="4705730" y="1480793"/>
              <a:ext cx="4320000" cy="4320000"/>
            </a:xfrm>
            <a:prstGeom prst="flowChartProcess">
              <a:avLst/>
            </a:prstGeom>
            <a:solidFill>
              <a:srgbClr val="CE8946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B6472EA4-AA88-7E8A-CBF1-A5B5815C60A7}"/>
                </a:ext>
              </a:extLst>
            </p:cNvPr>
            <p:cNvSpPr/>
            <p:nvPr/>
          </p:nvSpPr>
          <p:spPr>
            <a:xfrm>
              <a:off x="6731227" y="2344793"/>
              <a:ext cx="288000" cy="288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E2CB4F51-4BE9-E544-37B8-5090DECC4255}"/>
                </a:ext>
              </a:extLst>
            </p:cNvPr>
            <p:cNvSpPr/>
            <p:nvPr/>
          </p:nvSpPr>
          <p:spPr>
            <a:xfrm>
              <a:off x="4931227" y="5159739"/>
              <a:ext cx="432000" cy="43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0B9B4D02-5062-E9DB-024C-B1E7C9479897}"/>
                </a:ext>
              </a:extLst>
            </p:cNvPr>
            <p:cNvSpPr/>
            <p:nvPr/>
          </p:nvSpPr>
          <p:spPr>
            <a:xfrm>
              <a:off x="7631227" y="3744570"/>
              <a:ext cx="288000" cy="288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12EFB2D9-69AB-FDEC-2C0B-0C57933536AF}"/>
                </a:ext>
              </a:extLst>
            </p:cNvPr>
            <p:cNvSpPr/>
            <p:nvPr/>
          </p:nvSpPr>
          <p:spPr>
            <a:xfrm>
              <a:off x="6659227" y="3184344"/>
              <a:ext cx="432000" cy="43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534C7B1E-0CE7-1096-E587-6348C0481FFD}"/>
                </a:ext>
              </a:extLst>
            </p:cNvPr>
            <p:cNvSpPr/>
            <p:nvPr/>
          </p:nvSpPr>
          <p:spPr>
            <a:xfrm>
              <a:off x="7177293" y="2777403"/>
              <a:ext cx="432000" cy="43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523B8055-98C6-90E6-1964-C187FA9ADCE2}"/>
                </a:ext>
              </a:extLst>
            </p:cNvPr>
            <p:cNvSpPr/>
            <p:nvPr/>
          </p:nvSpPr>
          <p:spPr>
            <a:xfrm>
              <a:off x="6221373" y="2769042"/>
              <a:ext cx="432000" cy="43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9F23CF50-1665-B1A9-1630-A3FA25CE0AE9}"/>
                </a:ext>
              </a:extLst>
            </p:cNvPr>
            <p:cNvSpPr/>
            <p:nvPr/>
          </p:nvSpPr>
          <p:spPr>
            <a:xfrm>
              <a:off x="5953340" y="3852917"/>
              <a:ext cx="432000" cy="43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4142CDA0-6079-93FE-6565-2B75501806C7}"/>
                </a:ext>
              </a:extLst>
            </p:cNvPr>
            <p:cNvSpPr/>
            <p:nvPr/>
          </p:nvSpPr>
          <p:spPr>
            <a:xfrm>
              <a:off x="7170283" y="3672570"/>
              <a:ext cx="360000" cy="36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19D979F6-EF61-2B3F-4E6A-32ED82F84B86}"/>
                </a:ext>
              </a:extLst>
            </p:cNvPr>
            <p:cNvSpPr/>
            <p:nvPr/>
          </p:nvSpPr>
          <p:spPr>
            <a:xfrm>
              <a:off x="6615811" y="4005056"/>
              <a:ext cx="504000" cy="504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8D1C9010-869B-6C01-B577-9D4B8BF4DB5D}"/>
                </a:ext>
              </a:extLst>
            </p:cNvPr>
            <p:cNvSpPr/>
            <p:nvPr/>
          </p:nvSpPr>
          <p:spPr>
            <a:xfrm>
              <a:off x="4931227" y="1696793"/>
              <a:ext cx="432000" cy="43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E54019C9-F237-A071-FF79-4E6E6FBA033A}"/>
                </a:ext>
              </a:extLst>
            </p:cNvPr>
            <p:cNvSpPr/>
            <p:nvPr/>
          </p:nvSpPr>
          <p:spPr>
            <a:xfrm>
              <a:off x="8387229" y="5157056"/>
              <a:ext cx="432000" cy="43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A743DF41-E12A-0D5F-967A-A13413038318}"/>
                </a:ext>
              </a:extLst>
            </p:cNvPr>
            <p:cNvSpPr/>
            <p:nvPr/>
          </p:nvSpPr>
          <p:spPr>
            <a:xfrm>
              <a:off x="8387229" y="1696793"/>
              <a:ext cx="432000" cy="432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Rektangel 129">
              <a:extLst>
                <a:ext uri="{FF2B5EF4-FFF2-40B4-BE49-F238E27FC236}">
                  <a16:creationId xmlns:a16="http://schemas.microsoft.com/office/drawing/2014/main" id="{3E5DA4C6-6A61-03D2-E089-E39ED1C107CA}"/>
                </a:ext>
              </a:extLst>
            </p:cNvPr>
            <p:cNvSpPr/>
            <p:nvPr/>
          </p:nvSpPr>
          <p:spPr>
            <a:xfrm>
              <a:off x="6299227" y="305401"/>
              <a:ext cx="216000" cy="1414628"/>
            </a:xfrm>
            <a:prstGeom prst="rect">
              <a:avLst/>
            </a:prstGeom>
            <a:solidFill>
              <a:srgbClr val="CE894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Rektangel 130">
              <a:extLst>
                <a:ext uri="{FF2B5EF4-FFF2-40B4-BE49-F238E27FC236}">
                  <a16:creationId xmlns:a16="http://schemas.microsoft.com/office/drawing/2014/main" id="{9936ECB8-CCEC-BC97-2720-13C3CA5A1794}"/>
                </a:ext>
              </a:extLst>
            </p:cNvPr>
            <p:cNvSpPr/>
            <p:nvPr/>
          </p:nvSpPr>
          <p:spPr>
            <a:xfrm>
              <a:off x="7242283" y="305401"/>
              <a:ext cx="216000" cy="1440000"/>
            </a:xfrm>
            <a:prstGeom prst="rect">
              <a:avLst/>
            </a:prstGeom>
            <a:solidFill>
              <a:srgbClr val="CE8946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22A6469E-7D5B-CE06-3960-988E0AD9CB06}"/>
                </a:ext>
              </a:extLst>
            </p:cNvPr>
            <p:cNvSpPr/>
            <p:nvPr/>
          </p:nvSpPr>
          <p:spPr>
            <a:xfrm>
              <a:off x="5301811" y="1997401"/>
              <a:ext cx="3132000" cy="313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146C7743-0ED2-6C55-0435-7476720B538F}"/>
                </a:ext>
              </a:extLst>
            </p:cNvPr>
            <p:cNvSpPr/>
            <p:nvPr/>
          </p:nvSpPr>
          <p:spPr>
            <a:xfrm>
              <a:off x="5541308" y="2213401"/>
              <a:ext cx="2700000" cy="270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34" name="Rektangel 133">
              <a:extLst>
                <a:ext uri="{FF2B5EF4-FFF2-40B4-BE49-F238E27FC236}">
                  <a16:creationId xmlns:a16="http://schemas.microsoft.com/office/drawing/2014/main" id="{BAB0F2C6-91CC-0419-CC2F-0A6430ABABBF}"/>
                </a:ext>
              </a:extLst>
            </p:cNvPr>
            <p:cNvSpPr/>
            <p:nvPr/>
          </p:nvSpPr>
          <p:spPr>
            <a:xfrm>
              <a:off x="6534221" y="1793241"/>
              <a:ext cx="701007" cy="510271"/>
            </a:xfrm>
            <a:prstGeom prst="rect">
              <a:avLst/>
            </a:prstGeom>
            <a:solidFill>
              <a:srgbClr val="CE8946"/>
            </a:solidFill>
            <a:ln>
              <a:solidFill>
                <a:srgbClr val="CE8946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Rektangel 134">
              <a:extLst>
                <a:ext uri="{FF2B5EF4-FFF2-40B4-BE49-F238E27FC236}">
                  <a16:creationId xmlns:a16="http://schemas.microsoft.com/office/drawing/2014/main" id="{B5BC4816-79EA-E0CF-1608-9630FA5BE014}"/>
                </a:ext>
              </a:extLst>
            </p:cNvPr>
            <p:cNvSpPr/>
            <p:nvPr/>
          </p:nvSpPr>
          <p:spPr>
            <a:xfrm>
              <a:off x="6884724" y="1812270"/>
              <a:ext cx="701007" cy="510271"/>
            </a:xfrm>
            <a:prstGeom prst="rect">
              <a:avLst/>
            </a:prstGeom>
            <a:solidFill>
              <a:srgbClr val="CE8946"/>
            </a:solidFill>
            <a:ln>
              <a:solidFill>
                <a:srgbClr val="CE8946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36" name="Rektangel 135">
              <a:extLst>
                <a:ext uri="{FF2B5EF4-FFF2-40B4-BE49-F238E27FC236}">
                  <a16:creationId xmlns:a16="http://schemas.microsoft.com/office/drawing/2014/main" id="{E2F1CA36-8C9B-0DDE-E00F-A940220921DA}"/>
                </a:ext>
              </a:extLst>
            </p:cNvPr>
            <p:cNvSpPr/>
            <p:nvPr/>
          </p:nvSpPr>
          <p:spPr>
            <a:xfrm>
              <a:off x="6164723" y="1813881"/>
              <a:ext cx="701007" cy="510271"/>
            </a:xfrm>
            <a:prstGeom prst="rect">
              <a:avLst/>
            </a:prstGeom>
            <a:solidFill>
              <a:srgbClr val="CE8946"/>
            </a:solidFill>
            <a:ln>
              <a:solidFill>
                <a:srgbClr val="CE8946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Rektangel 136">
              <a:extLst>
                <a:ext uri="{FF2B5EF4-FFF2-40B4-BE49-F238E27FC236}">
                  <a16:creationId xmlns:a16="http://schemas.microsoft.com/office/drawing/2014/main" id="{AB09CCCD-5FBD-1F9B-0323-9674EA0C2737}"/>
                </a:ext>
              </a:extLst>
            </p:cNvPr>
            <p:cNvSpPr/>
            <p:nvPr/>
          </p:nvSpPr>
          <p:spPr>
            <a:xfrm>
              <a:off x="7251880" y="1619444"/>
              <a:ext cx="195845" cy="510271"/>
            </a:xfrm>
            <a:prstGeom prst="rect">
              <a:avLst/>
            </a:prstGeom>
            <a:solidFill>
              <a:srgbClr val="CE8946"/>
            </a:solidFill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38" name="Rektangel 137">
              <a:extLst>
                <a:ext uri="{FF2B5EF4-FFF2-40B4-BE49-F238E27FC236}">
                  <a16:creationId xmlns:a16="http://schemas.microsoft.com/office/drawing/2014/main" id="{32CFE686-0DC1-EFBA-D190-31EBE90113C4}"/>
                </a:ext>
              </a:extLst>
            </p:cNvPr>
            <p:cNvSpPr/>
            <p:nvPr/>
          </p:nvSpPr>
          <p:spPr>
            <a:xfrm>
              <a:off x="6309304" y="1573951"/>
              <a:ext cx="195845" cy="510271"/>
            </a:xfrm>
            <a:prstGeom prst="rect">
              <a:avLst/>
            </a:prstGeom>
            <a:solidFill>
              <a:srgbClr val="CE8946"/>
            </a:solidFill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39" name="Rett linje 41">
              <a:extLst>
                <a:ext uri="{FF2B5EF4-FFF2-40B4-BE49-F238E27FC236}">
                  <a16:creationId xmlns:a16="http://schemas.microsoft.com/office/drawing/2014/main" id="{FB1A0217-C0C5-EEE9-C4A8-008F84DDD55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088265" y="1917832"/>
              <a:ext cx="648000" cy="205923"/>
            </a:xfrm>
            <a:prstGeom prst="curvedConnector3">
              <a:avLst>
                <a:gd name="adj1" fmla="val 1493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Rett linje 43">
              <a:extLst>
                <a:ext uri="{FF2B5EF4-FFF2-40B4-BE49-F238E27FC236}">
                  <a16:creationId xmlns:a16="http://schemas.microsoft.com/office/drawing/2014/main" id="{D596FA4C-6A59-D1E5-580D-4B986C669244}"/>
                </a:ext>
              </a:extLst>
            </p:cNvPr>
            <p:cNvCxnSpPr/>
            <p:nvPr/>
          </p:nvCxnSpPr>
          <p:spPr>
            <a:xfrm rot="5400000" flipH="1" flipV="1">
              <a:off x="5993105" y="1868726"/>
              <a:ext cx="454818" cy="157425"/>
            </a:xfrm>
            <a:prstGeom prst="curvedConnector3">
              <a:avLst>
                <a:gd name="adj1" fmla="val 3925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Rett linje 41">
              <a:extLst>
                <a:ext uri="{FF2B5EF4-FFF2-40B4-BE49-F238E27FC236}">
                  <a16:creationId xmlns:a16="http://schemas.microsoft.com/office/drawing/2014/main" id="{7C23B212-1D20-9902-8256-D20619868BA7}"/>
                </a:ext>
              </a:extLst>
            </p:cNvPr>
            <p:cNvCxnSpPr>
              <a:cxnSpLocks noChangeAspect="1"/>
            </p:cNvCxnSpPr>
            <p:nvPr/>
          </p:nvCxnSpPr>
          <p:spPr>
            <a:xfrm rot="16200000" flipV="1">
              <a:off x="7026393" y="1917831"/>
              <a:ext cx="648000" cy="205923"/>
            </a:xfrm>
            <a:prstGeom prst="curvedConnector3">
              <a:avLst>
                <a:gd name="adj1" fmla="val 1493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Rett linje 43">
              <a:extLst>
                <a:ext uri="{FF2B5EF4-FFF2-40B4-BE49-F238E27FC236}">
                  <a16:creationId xmlns:a16="http://schemas.microsoft.com/office/drawing/2014/main" id="{A437D543-2210-2334-947F-C8439EFBCE26}"/>
                </a:ext>
              </a:extLst>
            </p:cNvPr>
            <p:cNvCxnSpPr>
              <a:cxnSpLocks noChangeAspect="1"/>
            </p:cNvCxnSpPr>
            <p:nvPr/>
          </p:nvCxnSpPr>
          <p:spPr>
            <a:xfrm rot="16200000" flipV="1">
              <a:off x="7308526" y="1883454"/>
              <a:ext cx="454818" cy="157425"/>
            </a:xfrm>
            <a:prstGeom prst="curvedConnector3">
              <a:avLst>
                <a:gd name="adj1" fmla="val 3925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Rett linje 142">
              <a:extLst>
                <a:ext uri="{FF2B5EF4-FFF2-40B4-BE49-F238E27FC236}">
                  <a16:creationId xmlns:a16="http://schemas.microsoft.com/office/drawing/2014/main" id="{1C44708A-0341-874F-564A-38605D983B0B}"/>
                </a:ext>
              </a:extLst>
            </p:cNvPr>
            <p:cNvCxnSpPr/>
            <p:nvPr/>
          </p:nvCxnSpPr>
          <p:spPr>
            <a:xfrm>
              <a:off x="6865730" y="2488793"/>
              <a:ext cx="250090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Rett linje 143">
              <a:extLst>
                <a:ext uri="{FF2B5EF4-FFF2-40B4-BE49-F238E27FC236}">
                  <a16:creationId xmlns:a16="http://schemas.microsoft.com/office/drawing/2014/main" id="{8D15C2E7-E683-B0DD-54EB-CC8D8183D3C2}"/>
                </a:ext>
              </a:extLst>
            </p:cNvPr>
            <p:cNvCxnSpPr>
              <a:cxnSpLocks/>
            </p:cNvCxnSpPr>
            <p:nvPr/>
          </p:nvCxnSpPr>
          <p:spPr>
            <a:xfrm>
              <a:off x="7393293" y="2848965"/>
              <a:ext cx="1973343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Rett linje 144">
              <a:extLst>
                <a:ext uri="{FF2B5EF4-FFF2-40B4-BE49-F238E27FC236}">
                  <a16:creationId xmlns:a16="http://schemas.microsoft.com/office/drawing/2014/main" id="{E6F96EDB-B234-0B6C-9E0C-A6472F53A354}"/>
                </a:ext>
              </a:extLst>
            </p:cNvPr>
            <p:cNvCxnSpPr/>
            <p:nvPr/>
          </p:nvCxnSpPr>
          <p:spPr>
            <a:xfrm>
              <a:off x="6407226" y="3061252"/>
              <a:ext cx="295941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Rett linje 145">
              <a:extLst>
                <a:ext uri="{FF2B5EF4-FFF2-40B4-BE49-F238E27FC236}">
                  <a16:creationId xmlns:a16="http://schemas.microsoft.com/office/drawing/2014/main" id="{A7B70E9B-D466-BFDA-B40B-662E93C4A762}"/>
                </a:ext>
              </a:extLst>
            </p:cNvPr>
            <p:cNvCxnSpPr/>
            <p:nvPr/>
          </p:nvCxnSpPr>
          <p:spPr>
            <a:xfrm>
              <a:off x="6884724" y="3413097"/>
              <a:ext cx="248191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Rett linje 146">
              <a:extLst>
                <a:ext uri="{FF2B5EF4-FFF2-40B4-BE49-F238E27FC236}">
                  <a16:creationId xmlns:a16="http://schemas.microsoft.com/office/drawing/2014/main" id="{353F4BF8-1283-A315-82B2-1C1E93A09952}"/>
                </a:ext>
              </a:extLst>
            </p:cNvPr>
            <p:cNvCxnSpPr>
              <a:cxnSpLocks/>
            </p:cNvCxnSpPr>
            <p:nvPr/>
          </p:nvCxnSpPr>
          <p:spPr>
            <a:xfrm>
              <a:off x="8655027" y="1903929"/>
              <a:ext cx="64799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D34F936D-6BAD-36D0-DFE6-70CB61618C4D}"/>
                </a:ext>
              </a:extLst>
            </p:cNvPr>
            <p:cNvSpPr/>
            <p:nvPr/>
          </p:nvSpPr>
          <p:spPr>
            <a:xfrm>
              <a:off x="7640503" y="4167314"/>
              <a:ext cx="288000" cy="288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49" name="Rett linje 148">
              <a:extLst>
                <a:ext uri="{FF2B5EF4-FFF2-40B4-BE49-F238E27FC236}">
                  <a16:creationId xmlns:a16="http://schemas.microsoft.com/office/drawing/2014/main" id="{AA5E8A95-D354-1D31-5F30-6B134BCDF66F}"/>
                </a:ext>
              </a:extLst>
            </p:cNvPr>
            <p:cNvCxnSpPr>
              <a:cxnSpLocks/>
              <a:endCxn id="163" idx="1"/>
            </p:cNvCxnSpPr>
            <p:nvPr/>
          </p:nvCxnSpPr>
          <p:spPr>
            <a:xfrm flipV="1">
              <a:off x="6884503" y="4100251"/>
              <a:ext cx="2389298" cy="1500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1F264E21-EECC-A397-E743-6682ADEC9696}"/>
                </a:ext>
              </a:extLst>
            </p:cNvPr>
            <p:cNvSpPr/>
            <p:nvPr/>
          </p:nvSpPr>
          <p:spPr>
            <a:xfrm>
              <a:off x="5844833" y="2721502"/>
              <a:ext cx="288000" cy="288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Multiplikasjonstegn 150">
              <a:extLst>
                <a:ext uri="{FF2B5EF4-FFF2-40B4-BE49-F238E27FC236}">
                  <a16:creationId xmlns:a16="http://schemas.microsoft.com/office/drawing/2014/main" id="{34B08F41-1370-62F8-ECF2-ECAA8D525F3F}"/>
                </a:ext>
              </a:extLst>
            </p:cNvPr>
            <p:cNvSpPr/>
            <p:nvPr/>
          </p:nvSpPr>
          <p:spPr>
            <a:xfrm>
              <a:off x="5817952" y="2663005"/>
              <a:ext cx="338137" cy="400050"/>
            </a:xfrm>
            <a:prstGeom prst="mathMultiply">
              <a:avLst/>
            </a:prstGeom>
            <a:ln w="9525"/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52" name="Multiplikasjonstegn 151">
              <a:extLst>
                <a:ext uri="{FF2B5EF4-FFF2-40B4-BE49-F238E27FC236}">
                  <a16:creationId xmlns:a16="http://schemas.microsoft.com/office/drawing/2014/main" id="{BA4E889F-A877-C261-ECAB-2C2C1B78E484}"/>
                </a:ext>
              </a:extLst>
            </p:cNvPr>
            <p:cNvSpPr/>
            <p:nvPr/>
          </p:nvSpPr>
          <p:spPr>
            <a:xfrm>
              <a:off x="7611033" y="4113186"/>
              <a:ext cx="338137" cy="400050"/>
            </a:xfrm>
            <a:prstGeom prst="mathMultiply">
              <a:avLst/>
            </a:prstGeom>
            <a:ln w="9525"/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153" name="Rett linje 152">
              <a:extLst>
                <a:ext uri="{FF2B5EF4-FFF2-40B4-BE49-F238E27FC236}">
                  <a16:creationId xmlns:a16="http://schemas.microsoft.com/office/drawing/2014/main" id="{31A671B1-19D9-58E9-D277-C51E7422ABE0}"/>
                </a:ext>
              </a:extLst>
            </p:cNvPr>
            <p:cNvCxnSpPr>
              <a:cxnSpLocks/>
            </p:cNvCxnSpPr>
            <p:nvPr/>
          </p:nvCxnSpPr>
          <p:spPr>
            <a:xfrm>
              <a:off x="7800228" y="4380049"/>
              <a:ext cx="149484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Rett pilkobling 153">
              <a:extLst>
                <a:ext uri="{FF2B5EF4-FFF2-40B4-BE49-F238E27FC236}">
                  <a16:creationId xmlns:a16="http://schemas.microsoft.com/office/drawing/2014/main" id="{DDB9E822-F17D-6D6A-FDF2-4F6E6D8F0BCE}"/>
                </a:ext>
              </a:extLst>
            </p:cNvPr>
            <p:cNvCxnSpPr/>
            <p:nvPr/>
          </p:nvCxnSpPr>
          <p:spPr>
            <a:xfrm>
              <a:off x="7339053" y="469127"/>
              <a:ext cx="0" cy="38166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Rett pilkobling 154">
              <a:extLst>
                <a:ext uri="{FF2B5EF4-FFF2-40B4-BE49-F238E27FC236}">
                  <a16:creationId xmlns:a16="http://schemas.microsoft.com/office/drawing/2014/main" id="{B5C76D00-DC8D-995D-50ED-0049DC31614F}"/>
                </a:ext>
              </a:extLst>
            </p:cNvPr>
            <p:cNvCxnSpPr/>
            <p:nvPr/>
          </p:nvCxnSpPr>
          <p:spPr>
            <a:xfrm flipV="1">
              <a:off x="6400799" y="445273"/>
              <a:ext cx="0" cy="38961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Rett linje 155">
              <a:extLst>
                <a:ext uri="{FF2B5EF4-FFF2-40B4-BE49-F238E27FC236}">
                  <a16:creationId xmlns:a16="http://schemas.microsoft.com/office/drawing/2014/main" id="{5A2C1307-60B8-BF7E-AAF2-BA43CAAF87BB}"/>
                </a:ext>
              </a:extLst>
            </p:cNvPr>
            <p:cNvCxnSpPr/>
            <p:nvPr/>
          </p:nvCxnSpPr>
          <p:spPr>
            <a:xfrm>
              <a:off x="7339053" y="1097280"/>
              <a:ext cx="196397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7" name="TekstSylinder 156">
              <a:extLst>
                <a:ext uri="{FF2B5EF4-FFF2-40B4-BE49-F238E27FC236}">
                  <a16:creationId xmlns:a16="http://schemas.microsoft.com/office/drawing/2014/main" id="{68E314A8-8A74-9F22-18DA-57C3092903FD}"/>
                </a:ext>
              </a:extLst>
            </p:cNvPr>
            <p:cNvSpPr txBox="1"/>
            <p:nvPr/>
          </p:nvSpPr>
          <p:spPr>
            <a:xfrm>
              <a:off x="9303025" y="912614"/>
              <a:ext cx="2608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Cooling water</a:t>
              </a:r>
            </a:p>
          </p:txBody>
        </p:sp>
        <p:sp>
          <p:nvSpPr>
            <p:cNvPr id="158" name="TekstSylinder 157">
              <a:extLst>
                <a:ext uri="{FF2B5EF4-FFF2-40B4-BE49-F238E27FC236}">
                  <a16:creationId xmlns:a16="http://schemas.microsoft.com/office/drawing/2014/main" id="{7C11CC08-753F-0729-9D4B-CDB4408D9784}"/>
                </a:ext>
              </a:extLst>
            </p:cNvPr>
            <p:cNvSpPr txBox="1"/>
            <p:nvPr/>
          </p:nvSpPr>
          <p:spPr>
            <a:xfrm>
              <a:off x="9273801" y="1719263"/>
              <a:ext cx="2608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Fastening holes</a:t>
              </a:r>
            </a:p>
          </p:txBody>
        </p:sp>
        <p:sp>
          <p:nvSpPr>
            <p:cNvPr id="159" name="TekstSylinder 158">
              <a:extLst>
                <a:ext uri="{FF2B5EF4-FFF2-40B4-BE49-F238E27FC236}">
                  <a16:creationId xmlns:a16="http://schemas.microsoft.com/office/drawing/2014/main" id="{455D0B4E-38CA-ADD3-57B5-E736F76EA723}"/>
                </a:ext>
              </a:extLst>
            </p:cNvPr>
            <p:cNvSpPr txBox="1"/>
            <p:nvPr/>
          </p:nvSpPr>
          <p:spPr>
            <a:xfrm>
              <a:off x="9342782" y="2291721"/>
              <a:ext cx="2608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/>
                <a:t>Gas out</a:t>
              </a:r>
            </a:p>
          </p:txBody>
        </p:sp>
        <p:sp>
          <p:nvSpPr>
            <p:cNvPr id="160" name="TekstSylinder 159">
              <a:extLst>
                <a:ext uri="{FF2B5EF4-FFF2-40B4-BE49-F238E27FC236}">
                  <a16:creationId xmlns:a16="http://schemas.microsoft.com/office/drawing/2014/main" id="{CB581F19-AA34-57FC-7E16-5CF9509AD261}"/>
                </a:ext>
              </a:extLst>
            </p:cNvPr>
            <p:cNvSpPr txBox="1"/>
            <p:nvPr/>
          </p:nvSpPr>
          <p:spPr>
            <a:xfrm>
              <a:off x="9342782" y="2643282"/>
              <a:ext cx="2608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Ref.</a:t>
              </a:r>
            </a:p>
          </p:txBody>
        </p:sp>
        <p:sp>
          <p:nvSpPr>
            <p:cNvPr id="161" name="TekstSylinder 160">
              <a:extLst>
                <a:ext uri="{FF2B5EF4-FFF2-40B4-BE49-F238E27FC236}">
                  <a16:creationId xmlns:a16="http://schemas.microsoft.com/office/drawing/2014/main" id="{080DF2F1-0382-E23E-F7C6-676FEE5ACBFF}"/>
                </a:ext>
              </a:extLst>
            </p:cNvPr>
            <p:cNvSpPr txBox="1"/>
            <p:nvPr/>
          </p:nvSpPr>
          <p:spPr>
            <a:xfrm>
              <a:off x="9334831" y="2855449"/>
              <a:ext cx="2608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/>
                <a:t>Cathode</a:t>
              </a:r>
            </a:p>
          </p:txBody>
        </p:sp>
        <p:sp>
          <p:nvSpPr>
            <p:cNvPr id="162" name="TekstSylinder 161">
              <a:extLst>
                <a:ext uri="{FF2B5EF4-FFF2-40B4-BE49-F238E27FC236}">
                  <a16:creationId xmlns:a16="http://schemas.microsoft.com/office/drawing/2014/main" id="{E9CCBDDF-B585-E3D8-CEDF-21E33A6AC206}"/>
                </a:ext>
              </a:extLst>
            </p:cNvPr>
            <p:cNvSpPr txBox="1"/>
            <p:nvPr/>
          </p:nvSpPr>
          <p:spPr>
            <a:xfrm>
              <a:off x="9303025" y="3231264"/>
              <a:ext cx="2608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Anode</a:t>
              </a:r>
            </a:p>
          </p:txBody>
        </p:sp>
        <p:sp>
          <p:nvSpPr>
            <p:cNvPr id="163" name="TekstSylinder 162">
              <a:extLst>
                <a:ext uri="{FF2B5EF4-FFF2-40B4-BE49-F238E27FC236}">
                  <a16:creationId xmlns:a16="http://schemas.microsoft.com/office/drawing/2014/main" id="{81FCCE8C-5F41-2D3E-1F38-817848FDB6B0}"/>
                </a:ext>
              </a:extLst>
            </p:cNvPr>
            <p:cNvSpPr txBox="1"/>
            <p:nvPr/>
          </p:nvSpPr>
          <p:spPr>
            <a:xfrm>
              <a:off x="9273801" y="3915585"/>
              <a:ext cx="26080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/>
                <a:t>Thermocouple</a:t>
              </a:r>
            </a:p>
          </p:txBody>
        </p:sp>
        <p:sp>
          <p:nvSpPr>
            <p:cNvPr id="164" name="TekstSylinder 163">
              <a:extLst>
                <a:ext uri="{FF2B5EF4-FFF2-40B4-BE49-F238E27FC236}">
                  <a16:creationId xmlns:a16="http://schemas.microsoft.com/office/drawing/2014/main" id="{3E7746F1-58D2-7C76-2B4F-646D2B483E39}"/>
                </a:ext>
              </a:extLst>
            </p:cNvPr>
            <p:cNvSpPr txBox="1"/>
            <p:nvPr/>
          </p:nvSpPr>
          <p:spPr>
            <a:xfrm>
              <a:off x="9315811" y="4195383"/>
              <a:ext cx="26080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noProof="0" dirty="0"/>
                <a:t>Radiation shield connection</a:t>
              </a:r>
            </a:p>
          </p:txBody>
        </p:sp>
      </p:grpSp>
      <p:sp>
        <p:nvSpPr>
          <p:cNvPr id="166" name="Rektangel 165">
            <a:extLst>
              <a:ext uri="{FF2B5EF4-FFF2-40B4-BE49-F238E27FC236}">
                <a16:creationId xmlns:a16="http://schemas.microsoft.com/office/drawing/2014/main" id="{9E99AD30-7425-779E-D857-D4C6C8C410B2}"/>
              </a:ext>
            </a:extLst>
          </p:cNvPr>
          <p:cNvSpPr/>
          <p:nvPr/>
        </p:nvSpPr>
        <p:spPr>
          <a:xfrm>
            <a:off x="556591" y="1470991"/>
            <a:ext cx="2043485" cy="35780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8" name="Rett pilkobling 167">
            <a:extLst>
              <a:ext uri="{FF2B5EF4-FFF2-40B4-BE49-F238E27FC236}">
                <a16:creationId xmlns:a16="http://schemas.microsoft.com/office/drawing/2014/main" id="{74EB43C3-E03D-0EE3-3035-418A5E1A5D43}"/>
              </a:ext>
            </a:extLst>
          </p:cNvPr>
          <p:cNvCxnSpPr>
            <a:stCxn id="166" idx="3"/>
          </p:cNvCxnSpPr>
          <p:nvPr/>
        </p:nvCxnSpPr>
        <p:spPr>
          <a:xfrm flipV="1">
            <a:off x="2600076" y="1645920"/>
            <a:ext cx="3466769" cy="3976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654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ktangel 48">
            <a:extLst>
              <a:ext uri="{FF2B5EF4-FFF2-40B4-BE49-F238E27FC236}">
                <a16:creationId xmlns:a16="http://schemas.microsoft.com/office/drawing/2014/main" id="{5C76670A-81F9-E939-A195-1580CA776682}"/>
              </a:ext>
            </a:extLst>
          </p:cNvPr>
          <p:cNvSpPr/>
          <p:nvPr/>
        </p:nvSpPr>
        <p:spPr>
          <a:xfrm>
            <a:off x="4136702" y="3961949"/>
            <a:ext cx="685800" cy="95509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3F3AE5E7-C43D-092D-F6B7-C9FA74F1CFCC}"/>
              </a:ext>
            </a:extLst>
          </p:cNvPr>
          <p:cNvGrpSpPr/>
          <p:nvPr/>
        </p:nvGrpSpPr>
        <p:grpSpPr>
          <a:xfrm>
            <a:off x="4531480" y="1142195"/>
            <a:ext cx="45719" cy="1412755"/>
            <a:chOff x="6624162" y="-395563"/>
            <a:chExt cx="133508" cy="6573480"/>
          </a:xfrm>
        </p:grpSpPr>
        <p:sp>
          <p:nvSpPr>
            <p:cNvPr id="46" name="Rektangel 45">
              <a:extLst>
                <a:ext uri="{FF2B5EF4-FFF2-40B4-BE49-F238E27FC236}">
                  <a16:creationId xmlns:a16="http://schemas.microsoft.com/office/drawing/2014/main" id="{9C8BB8E5-8F70-FDD3-EB5F-090DA2F7E0E4}"/>
                </a:ext>
              </a:extLst>
            </p:cNvPr>
            <p:cNvSpPr/>
            <p:nvPr/>
          </p:nvSpPr>
          <p:spPr>
            <a:xfrm>
              <a:off x="6624162" y="219076"/>
              <a:ext cx="133508" cy="4982157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05EF4C1F-CBFE-E1C6-6550-E94B1C2670FD}"/>
                </a:ext>
              </a:extLst>
            </p:cNvPr>
            <p:cNvSpPr/>
            <p:nvPr/>
          </p:nvSpPr>
          <p:spPr>
            <a:xfrm>
              <a:off x="6663372" y="5201235"/>
              <a:ext cx="61543" cy="97668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18AE61AC-C2C8-F423-9348-7196B55DF5DF}"/>
                </a:ext>
              </a:extLst>
            </p:cNvPr>
            <p:cNvSpPr/>
            <p:nvPr/>
          </p:nvSpPr>
          <p:spPr>
            <a:xfrm>
              <a:off x="6657338" y="-395563"/>
              <a:ext cx="67947" cy="62297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B97421EA-EB0E-C5A8-AADF-930FE45FFD40}"/>
              </a:ext>
            </a:extLst>
          </p:cNvPr>
          <p:cNvGrpSpPr/>
          <p:nvPr/>
        </p:nvGrpSpPr>
        <p:grpSpPr>
          <a:xfrm>
            <a:off x="4406739" y="1181100"/>
            <a:ext cx="45719" cy="1412755"/>
            <a:chOff x="6624162" y="-395563"/>
            <a:chExt cx="133508" cy="6573480"/>
          </a:xfrm>
        </p:grpSpPr>
        <p:sp>
          <p:nvSpPr>
            <p:cNvPr id="42" name="Rektangel 41">
              <a:extLst>
                <a:ext uri="{FF2B5EF4-FFF2-40B4-BE49-F238E27FC236}">
                  <a16:creationId xmlns:a16="http://schemas.microsoft.com/office/drawing/2014/main" id="{5E0B9D90-7056-A96E-4C0B-B164565BAE65}"/>
                </a:ext>
              </a:extLst>
            </p:cNvPr>
            <p:cNvSpPr/>
            <p:nvPr/>
          </p:nvSpPr>
          <p:spPr>
            <a:xfrm>
              <a:off x="6624162" y="219076"/>
              <a:ext cx="133508" cy="4982157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43" name="Rektangel 42">
              <a:extLst>
                <a:ext uri="{FF2B5EF4-FFF2-40B4-BE49-F238E27FC236}">
                  <a16:creationId xmlns:a16="http://schemas.microsoft.com/office/drawing/2014/main" id="{F78A1BE3-CEBB-646B-E670-65F2BEA004DC}"/>
                </a:ext>
              </a:extLst>
            </p:cNvPr>
            <p:cNvSpPr/>
            <p:nvPr/>
          </p:nvSpPr>
          <p:spPr>
            <a:xfrm>
              <a:off x="6663372" y="5201235"/>
              <a:ext cx="61543" cy="97668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Rektangel 43">
              <a:extLst>
                <a:ext uri="{FF2B5EF4-FFF2-40B4-BE49-F238E27FC236}">
                  <a16:creationId xmlns:a16="http://schemas.microsoft.com/office/drawing/2014/main" id="{05C8CEB4-ECB5-4260-A691-3668C25A4770}"/>
                </a:ext>
              </a:extLst>
            </p:cNvPr>
            <p:cNvSpPr/>
            <p:nvPr/>
          </p:nvSpPr>
          <p:spPr>
            <a:xfrm>
              <a:off x="6657338" y="-395563"/>
              <a:ext cx="67947" cy="62297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835C03E6-92A3-81F4-911C-76CB6CEA2636}"/>
              </a:ext>
            </a:extLst>
          </p:cNvPr>
          <p:cNvGrpSpPr/>
          <p:nvPr/>
        </p:nvGrpSpPr>
        <p:grpSpPr>
          <a:xfrm>
            <a:off x="4299228" y="1240631"/>
            <a:ext cx="105937" cy="1060630"/>
            <a:chOff x="5500688" y="1378744"/>
            <a:chExt cx="397879" cy="4158801"/>
          </a:xfrm>
        </p:grpSpPr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514DEA7A-2075-367E-D9A9-9EF7E4521CA0}"/>
                </a:ext>
              </a:extLst>
            </p:cNvPr>
            <p:cNvGrpSpPr/>
            <p:nvPr/>
          </p:nvGrpSpPr>
          <p:grpSpPr>
            <a:xfrm>
              <a:off x="5660258" y="1585913"/>
              <a:ext cx="124370" cy="3951632"/>
              <a:chOff x="6256019" y="1019175"/>
              <a:chExt cx="182405" cy="4410076"/>
            </a:xfrm>
          </p:grpSpPr>
          <p:sp>
            <p:nvSpPr>
              <p:cNvPr id="35" name="Rektangel 10">
                <a:extLst>
                  <a:ext uri="{FF2B5EF4-FFF2-40B4-BE49-F238E27FC236}">
                    <a16:creationId xmlns:a16="http://schemas.microsoft.com/office/drawing/2014/main" id="{128B740B-9040-4AC4-2C8E-060788F05998}"/>
                  </a:ext>
                </a:extLst>
              </p:cNvPr>
              <p:cNvSpPr/>
              <p:nvPr/>
            </p:nvSpPr>
            <p:spPr>
              <a:xfrm>
                <a:off x="6256020" y="1019175"/>
                <a:ext cx="182404" cy="4250531"/>
              </a:xfrm>
              <a:custGeom>
                <a:avLst/>
                <a:gdLst>
                  <a:gd name="connsiteX0" fmla="*/ 0 w 175260"/>
                  <a:gd name="connsiteY0" fmla="*/ 0 h 4198620"/>
                  <a:gd name="connsiteX1" fmla="*/ 175260 w 175260"/>
                  <a:gd name="connsiteY1" fmla="*/ 0 h 4198620"/>
                  <a:gd name="connsiteX2" fmla="*/ 175260 w 175260"/>
                  <a:gd name="connsiteY2" fmla="*/ 4198620 h 4198620"/>
                  <a:gd name="connsiteX3" fmla="*/ 0 w 175260"/>
                  <a:gd name="connsiteY3" fmla="*/ 4198620 h 4198620"/>
                  <a:gd name="connsiteX4" fmla="*/ 0 w 175260"/>
                  <a:gd name="connsiteY4" fmla="*/ 0 h 4198620"/>
                  <a:gd name="connsiteX0" fmla="*/ 0 w 182404"/>
                  <a:gd name="connsiteY0" fmla="*/ 0 h 4201001"/>
                  <a:gd name="connsiteX1" fmla="*/ 175260 w 182404"/>
                  <a:gd name="connsiteY1" fmla="*/ 0 h 4201001"/>
                  <a:gd name="connsiteX2" fmla="*/ 182404 w 182404"/>
                  <a:gd name="connsiteY2" fmla="*/ 4201001 h 4201001"/>
                  <a:gd name="connsiteX3" fmla="*/ 0 w 182404"/>
                  <a:gd name="connsiteY3" fmla="*/ 4198620 h 4201001"/>
                  <a:gd name="connsiteX4" fmla="*/ 0 w 182404"/>
                  <a:gd name="connsiteY4" fmla="*/ 0 h 4201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404" h="4201001">
                    <a:moveTo>
                      <a:pt x="0" y="0"/>
                    </a:moveTo>
                    <a:lnTo>
                      <a:pt x="175260" y="0"/>
                    </a:lnTo>
                    <a:cubicBezTo>
                      <a:pt x="177641" y="1400334"/>
                      <a:pt x="180023" y="2800667"/>
                      <a:pt x="182404" y="4201001"/>
                    </a:cubicBezTo>
                    <a:lnTo>
                      <a:pt x="0" y="41986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CC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36" name="Utsettelse 35">
                <a:extLst>
                  <a:ext uri="{FF2B5EF4-FFF2-40B4-BE49-F238E27FC236}">
                    <a16:creationId xmlns:a16="http://schemas.microsoft.com/office/drawing/2014/main" id="{22744F73-CEEA-885B-1088-F183D2B16E47}"/>
                  </a:ext>
                </a:extLst>
              </p:cNvPr>
              <p:cNvSpPr/>
              <p:nvPr/>
            </p:nvSpPr>
            <p:spPr>
              <a:xfrm rot="5400000">
                <a:off x="6267449" y="5258276"/>
                <a:ext cx="159545" cy="182405"/>
              </a:xfrm>
              <a:prstGeom prst="flowChartDelay">
                <a:avLst/>
              </a:prstGeom>
              <a:solidFill>
                <a:srgbClr val="FFFFCC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</p:grpSp>
        <p:sp>
          <p:nvSpPr>
            <p:cNvPr id="37" name="Rektangel 36">
              <a:extLst>
                <a:ext uri="{FF2B5EF4-FFF2-40B4-BE49-F238E27FC236}">
                  <a16:creationId xmlns:a16="http://schemas.microsoft.com/office/drawing/2014/main" id="{0336AE27-5976-A0AC-104E-20F70FCD5D53}"/>
                </a:ext>
              </a:extLst>
            </p:cNvPr>
            <p:cNvSpPr/>
            <p:nvPr/>
          </p:nvSpPr>
          <p:spPr>
            <a:xfrm flipH="1">
              <a:off x="5696964" y="1502625"/>
              <a:ext cx="50475" cy="83287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ihåndsform: figur 37">
              <a:extLst>
                <a:ext uri="{FF2B5EF4-FFF2-40B4-BE49-F238E27FC236}">
                  <a16:creationId xmlns:a16="http://schemas.microsoft.com/office/drawing/2014/main" id="{83A45E04-7A48-8AC6-AA61-D4191A278D77}"/>
                </a:ext>
              </a:extLst>
            </p:cNvPr>
            <p:cNvSpPr/>
            <p:nvPr/>
          </p:nvSpPr>
          <p:spPr>
            <a:xfrm>
              <a:off x="5500688" y="1383506"/>
              <a:ext cx="216693" cy="119063"/>
            </a:xfrm>
            <a:custGeom>
              <a:avLst/>
              <a:gdLst>
                <a:gd name="connsiteX0" fmla="*/ 216693 w 216693"/>
                <a:gd name="connsiteY0" fmla="*/ 119063 h 119063"/>
                <a:gd name="connsiteX1" fmla="*/ 211931 w 216693"/>
                <a:gd name="connsiteY1" fmla="*/ 80963 h 119063"/>
                <a:gd name="connsiteX2" fmla="*/ 209550 w 216693"/>
                <a:gd name="connsiteY2" fmla="*/ 73819 h 119063"/>
                <a:gd name="connsiteX3" fmla="*/ 204787 w 216693"/>
                <a:gd name="connsiteY3" fmla="*/ 52388 h 119063"/>
                <a:gd name="connsiteX4" fmla="*/ 197643 w 216693"/>
                <a:gd name="connsiteY4" fmla="*/ 45244 h 119063"/>
                <a:gd name="connsiteX5" fmla="*/ 192881 w 216693"/>
                <a:gd name="connsiteY5" fmla="*/ 38100 h 119063"/>
                <a:gd name="connsiteX6" fmla="*/ 169068 w 216693"/>
                <a:gd name="connsiteY6" fmla="*/ 21432 h 119063"/>
                <a:gd name="connsiteX7" fmla="*/ 161925 w 216693"/>
                <a:gd name="connsiteY7" fmla="*/ 19050 h 119063"/>
                <a:gd name="connsiteX8" fmla="*/ 138112 w 216693"/>
                <a:gd name="connsiteY8" fmla="*/ 9525 h 119063"/>
                <a:gd name="connsiteX9" fmla="*/ 121443 w 216693"/>
                <a:gd name="connsiteY9" fmla="*/ 7144 h 119063"/>
                <a:gd name="connsiteX10" fmla="*/ 73818 w 216693"/>
                <a:gd name="connsiteY10" fmla="*/ 0 h 119063"/>
                <a:gd name="connsiteX11" fmla="*/ 0 w 216693"/>
                <a:gd name="connsiteY11" fmla="*/ 2382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693" h="119063">
                  <a:moveTo>
                    <a:pt x="216693" y="119063"/>
                  </a:moveTo>
                  <a:cubicBezTo>
                    <a:pt x="210056" y="85877"/>
                    <a:pt x="220173" y="138661"/>
                    <a:pt x="211931" y="80963"/>
                  </a:cubicBezTo>
                  <a:cubicBezTo>
                    <a:pt x="211576" y="78478"/>
                    <a:pt x="210159" y="76254"/>
                    <a:pt x="209550" y="73819"/>
                  </a:cubicBezTo>
                  <a:cubicBezTo>
                    <a:pt x="209343" y="72992"/>
                    <a:pt x="205871" y="54286"/>
                    <a:pt x="204787" y="52388"/>
                  </a:cubicBezTo>
                  <a:cubicBezTo>
                    <a:pt x="203116" y="49464"/>
                    <a:pt x="199799" y="47831"/>
                    <a:pt x="197643" y="45244"/>
                  </a:cubicBezTo>
                  <a:cubicBezTo>
                    <a:pt x="195811" y="43045"/>
                    <a:pt x="194905" y="40124"/>
                    <a:pt x="192881" y="38100"/>
                  </a:cubicBezTo>
                  <a:cubicBezTo>
                    <a:pt x="190165" y="35384"/>
                    <a:pt x="170233" y="21820"/>
                    <a:pt x="169068" y="21432"/>
                  </a:cubicBezTo>
                  <a:cubicBezTo>
                    <a:pt x="166687" y="20638"/>
                    <a:pt x="164232" y="20039"/>
                    <a:pt x="161925" y="19050"/>
                  </a:cubicBezTo>
                  <a:cubicBezTo>
                    <a:pt x="149329" y="13651"/>
                    <a:pt x="153761" y="13136"/>
                    <a:pt x="138112" y="9525"/>
                  </a:cubicBezTo>
                  <a:cubicBezTo>
                    <a:pt x="132643" y="8263"/>
                    <a:pt x="126960" y="8178"/>
                    <a:pt x="121443" y="7144"/>
                  </a:cubicBezTo>
                  <a:cubicBezTo>
                    <a:pt x="80668" y="-501"/>
                    <a:pt x="120222" y="4220"/>
                    <a:pt x="73818" y="0"/>
                  </a:cubicBezTo>
                  <a:lnTo>
                    <a:pt x="0" y="2382"/>
                  </a:lnTo>
                </a:path>
              </a:pathLst>
            </a:custGeom>
            <a:noFill/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ihåndsform: figur 38">
              <a:extLst>
                <a:ext uri="{FF2B5EF4-FFF2-40B4-BE49-F238E27FC236}">
                  <a16:creationId xmlns:a16="http://schemas.microsoft.com/office/drawing/2014/main" id="{21DA7528-82D6-9AF3-C928-B1526BE85977}"/>
                </a:ext>
              </a:extLst>
            </p:cNvPr>
            <p:cNvSpPr/>
            <p:nvPr/>
          </p:nvSpPr>
          <p:spPr>
            <a:xfrm>
              <a:off x="5734050" y="1378744"/>
              <a:ext cx="164517" cy="119062"/>
            </a:xfrm>
            <a:custGeom>
              <a:avLst/>
              <a:gdLst>
                <a:gd name="connsiteX0" fmla="*/ 0 w 164517"/>
                <a:gd name="connsiteY0" fmla="*/ 119062 h 119062"/>
                <a:gd name="connsiteX1" fmla="*/ 7144 w 164517"/>
                <a:gd name="connsiteY1" fmla="*/ 78581 h 119062"/>
                <a:gd name="connsiteX2" fmla="*/ 9525 w 164517"/>
                <a:gd name="connsiteY2" fmla="*/ 71437 h 119062"/>
                <a:gd name="connsiteX3" fmla="*/ 11906 w 164517"/>
                <a:gd name="connsiteY3" fmla="*/ 61912 h 119062"/>
                <a:gd name="connsiteX4" fmla="*/ 19050 w 164517"/>
                <a:gd name="connsiteY4" fmla="*/ 35719 h 119062"/>
                <a:gd name="connsiteX5" fmla="*/ 54769 w 164517"/>
                <a:gd name="connsiteY5" fmla="*/ 11906 h 119062"/>
                <a:gd name="connsiteX6" fmla="*/ 66675 w 164517"/>
                <a:gd name="connsiteY6" fmla="*/ 4762 h 119062"/>
                <a:gd name="connsiteX7" fmla="*/ 90488 w 164517"/>
                <a:gd name="connsiteY7" fmla="*/ 0 h 119062"/>
                <a:gd name="connsiteX8" fmla="*/ 128588 w 164517"/>
                <a:gd name="connsiteY8" fmla="*/ 2381 h 119062"/>
                <a:gd name="connsiteX9" fmla="*/ 142875 w 164517"/>
                <a:gd name="connsiteY9" fmla="*/ 16669 h 119062"/>
                <a:gd name="connsiteX10" fmla="*/ 157163 w 164517"/>
                <a:gd name="connsiteY10" fmla="*/ 26194 h 119062"/>
                <a:gd name="connsiteX11" fmla="*/ 161925 w 164517"/>
                <a:gd name="connsiteY11" fmla="*/ 35719 h 119062"/>
                <a:gd name="connsiteX12" fmla="*/ 161925 w 164517"/>
                <a:gd name="connsiteY12" fmla="*/ 52387 h 119062"/>
                <a:gd name="connsiteX13" fmla="*/ 154781 w 164517"/>
                <a:gd name="connsiteY13" fmla="*/ 54769 h 119062"/>
                <a:gd name="connsiteX14" fmla="*/ 138113 w 164517"/>
                <a:gd name="connsiteY14" fmla="*/ 50006 h 119062"/>
                <a:gd name="connsiteX15" fmla="*/ 128588 w 164517"/>
                <a:gd name="connsiteY15" fmla="*/ 28575 h 119062"/>
                <a:gd name="connsiteX16" fmla="*/ 142875 w 164517"/>
                <a:gd name="connsiteY16" fmla="*/ 26194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4517" h="119062">
                  <a:moveTo>
                    <a:pt x="0" y="119062"/>
                  </a:moveTo>
                  <a:cubicBezTo>
                    <a:pt x="2381" y="105568"/>
                    <a:pt x="4457" y="92017"/>
                    <a:pt x="7144" y="78581"/>
                  </a:cubicBezTo>
                  <a:cubicBezTo>
                    <a:pt x="7636" y="76120"/>
                    <a:pt x="8835" y="73851"/>
                    <a:pt x="9525" y="71437"/>
                  </a:cubicBezTo>
                  <a:cubicBezTo>
                    <a:pt x="10424" y="68290"/>
                    <a:pt x="11264" y="65121"/>
                    <a:pt x="11906" y="61912"/>
                  </a:cubicBezTo>
                  <a:cubicBezTo>
                    <a:pt x="14333" y="49777"/>
                    <a:pt x="13077" y="46470"/>
                    <a:pt x="19050" y="35719"/>
                  </a:cubicBezTo>
                  <a:cubicBezTo>
                    <a:pt x="28318" y="19037"/>
                    <a:pt x="34091" y="24313"/>
                    <a:pt x="54769" y="11906"/>
                  </a:cubicBezTo>
                  <a:cubicBezTo>
                    <a:pt x="58738" y="9525"/>
                    <a:pt x="62535" y="6832"/>
                    <a:pt x="66675" y="4762"/>
                  </a:cubicBezTo>
                  <a:cubicBezTo>
                    <a:pt x="73324" y="1438"/>
                    <a:pt x="84348" y="877"/>
                    <a:pt x="90488" y="0"/>
                  </a:cubicBezTo>
                  <a:lnTo>
                    <a:pt x="128588" y="2381"/>
                  </a:lnTo>
                  <a:cubicBezTo>
                    <a:pt x="135006" y="4423"/>
                    <a:pt x="137271" y="12933"/>
                    <a:pt x="142875" y="16669"/>
                  </a:cubicBezTo>
                  <a:lnTo>
                    <a:pt x="157163" y="26194"/>
                  </a:lnTo>
                  <a:cubicBezTo>
                    <a:pt x="158750" y="29369"/>
                    <a:pt x="160527" y="32456"/>
                    <a:pt x="161925" y="35719"/>
                  </a:cubicBezTo>
                  <a:cubicBezTo>
                    <a:pt x="164217" y="41066"/>
                    <a:pt x="166381" y="46817"/>
                    <a:pt x="161925" y="52387"/>
                  </a:cubicBezTo>
                  <a:cubicBezTo>
                    <a:pt x="160357" y="54347"/>
                    <a:pt x="157162" y="53975"/>
                    <a:pt x="154781" y="54769"/>
                  </a:cubicBezTo>
                  <a:cubicBezTo>
                    <a:pt x="149225" y="53181"/>
                    <a:pt x="143068" y="52979"/>
                    <a:pt x="138113" y="50006"/>
                  </a:cubicBezTo>
                  <a:cubicBezTo>
                    <a:pt x="130136" y="45219"/>
                    <a:pt x="130121" y="36239"/>
                    <a:pt x="128588" y="28575"/>
                  </a:cubicBezTo>
                  <a:cubicBezTo>
                    <a:pt x="137990" y="25441"/>
                    <a:pt x="133221" y="26194"/>
                    <a:pt x="142875" y="26194"/>
                  </a:cubicBezTo>
                </a:path>
              </a:pathLst>
            </a:custGeom>
            <a:noFill/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9CD40E2E-7D77-93D3-076E-311DB6D9C3CB}"/>
              </a:ext>
            </a:extLst>
          </p:cNvPr>
          <p:cNvGrpSpPr/>
          <p:nvPr/>
        </p:nvGrpSpPr>
        <p:grpSpPr>
          <a:xfrm>
            <a:off x="4461538" y="1181100"/>
            <a:ext cx="45719" cy="1278375"/>
            <a:chOff x="6161405" y="1062038"/>
            <a:chExt cx="57857" cy="4266844"/>
          </a:xfrm>
        </p:grpSpPr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8D1F3CAD-59B2-BD66-ED0F-87AB7552F540}"/>
                </a:ext>
              </a:extLst>
            </p:cNvPr>
            <p:cNvSpPr/>
            <p:nvPr/>
          </p:nvSpPr>
          <p:spPr>
            <a:xfrm>
              <a:off x="6173543" y="1482550"/>
              <a:ext cx="45719" cy="3846332"/>
            </a:xfrm>
            <a:prstGeom prst="rect">
              <a:avLst/>
            </a:prstGeom>
            <a:solidFill>
              <a:srgbClr val="FFFFCC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ihåndsform: figur 31">
              <a:extLst>
                <a:ext uri="{FF2B5EF4-FFF2-40B4-BE49-F238E27FC236}">
                  <a16:creationId xmlns:a16="http://schemas.microsoft.com/office/drawing/2014/main" id="{B6CE14FA-15DC-9119-64CE-B6DCE528E0F2}"/>
                </a:ext>
              </a:extLst>
            </p:cNvPr>
            <p:cNvSpPr/>
            <p:nvPr/>
          </p:nvSpPr>
          <p:spPr>
            <a:xfrm>
              <a:off x="6161405" y="1062038"/>
              <a:ext cx="45720" cy="433387"/>
            </a:xfrm>
            <a:custGeom>
              <a:avLst/>
              <a:gdLst>
                <a:gd name="connsiteX0" fmla="*/ 57150 w 76200"/>
                <a:gd name="connsiteY0" fmla="*/ 431800 h 431800"/>
                <a:gd name="connsiteX1" fmla="*/ 53975 w 76200"/>
                <a:gd name="connsiteY1" fmla="*/ 415925 h 431800"/>
                <a:gd name="connsiteX2" fmla="*/ 60325 w 76200"/>
                <a:gd name="connsiteY2" fmla="*/ 361950 h 431800"/>
                <a:gd name="connsiteX3" fmla="*/ 63500 w 76200"/>
                <a:gd name="connsiteY3" fmla="*/ 346075 h 431800"/>
                <a:gd name="connsiteX4" fmla="*/ 73025 w 76200"/>
                <a:gd name="connsiteY4" fmla="*/ 282575 h 431800"/>
                <a:gd name="connsiteX5" fmla="*/ 76200 w 76200"/>
                <a:gd name="connsiteY5" fmla="*/ 269875 h 431800"/>
                <a:gd name="connsiteX6" fmla="*/ 73025 w 76200"/>
                <a:gd name="connsiteY6" fmla="*/ 155575 h 431800"/>
                <a:gd name="connsiteX7" fmla="*/ 66675 w 76200"/>
                <a:gd name="connsiteY7" fmla="*/ 123825 h 431800"/>
                <a:gd name="connsiteX8" fmla="*/ 60325 w 76200"/>
                <a:gd name="connsiteY8" fmla="*/ 107950 h 431800"/>
                <a:gd name="connsiteX9" fmla="*/ 50800 w 76200"/>
                <a:gd name="connsiteY9" fmla="*/ 79375 h 431800"/>
                <a:gd name="connsiteX10" fmla="*/ 47625 w 76200"/>
                <a:gd name="connsiteY10" fmla="*/ 69850 h 431800"/>
                <a:gd name="connsiteX11" fmla="*/ 41275 w 76200"/>
                <a:gd name="connsiteY11" fmla="*/ 50800 h 431800"/>
                <a:gd name="connsiteX12" fmla="*/ 34925 w 76200"/>
                <a:gd name="connsiteY12" fmla="*/ 41275 h 431800"/>
                <a:gd name="connsiteX13" fmla="*/ 31750 w 76200"/>
                <a:gd name="connsiteY13" fmla="*/ 31750 h 431800"/>
                <a:gd name="connsiteX14" fmla="*/ 22225 w 76200"/>
                <a:gd name="connsiteY14" fmla="*/ 25400 h 431800"/>
                <a:gd name="connsiteX15" fmla="*/ 15875 w 76200"/>
                <a:gd name="connsiteY15" fmla="*/ 15875 h 431800"/>
                <a:gd name="connsiteX16" fmla="*/ 0 w 76200"/>
                <a:gd name="connsiteY16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431800">
                  <a:moveTo>
                    <a:pt x="57150" y="431800"/>
                  </a:moveTo>
                  <a:cubicBezTo>
                    <a:pt x="56092" y="426508"/>
                    <a:pt x="53975" y="421321"/>
                    <a:pt x="53975" y="415925"/>
                  </a:cubicBezTo>
                  <a:cubicBezTo>
                    <a:pt x="53975" y="406897"/>
                    <a:pt x="58404" y="373478"/>
                    <a:pt x="60325" y="361950"/>
                  </a:cubicBezTo>
                  <a:cubicBezTo>
                    <a:pt x="61212" y="356627"/>
                    <a:pt x="62658" y="351405"/>
                    <a:pt x="63500" y="346075"/>
                  </a:cubicBezTo>
                  <a:cubicBezTo>
                    <a:pt x="64564" y="339338"/>
                    <a:pt x="70055" y="297427"/>
                    <a:pt x="73025" y="282575"/>
                  </a:cubicBezTo>
                  <a:cubicBezTo>
                    <a:pt x="73881" y="278296"/>
                    <a:pt x="75142" y="274108"/>
                    <a:pt x="76200" y="269875"/>
                  </a:cubicBezTo>
                  <a:cubicBezTo>
                    <a:pt x="75142" y="231775"/>
                    <a:pt x="74838" y="193647"/>
                    <a:pt x="73025" y="155575"/>
                  </a:cubicBezTo>
                  <a:cubicBezTo>
                    <a:pt x="72764" y="150104"/>
                    <a:pt x="68950" y="130649"/>
                    <a:pt x="66675" y="123825"/>
                  </a:cubicBezTo>
                  <a:cubicBezTo>
                    <a:pt x="64873" y="118418"/>
                    <a:pt x="62242" y="113317"/>
                    <a:pt x="60325" y="107950"/>
                  </a:cubicBezTo>
                  <a:cubicBezTo>
                    <a:pt x="56948" y="98495"/>
                    <a:pt x="53975" y="88900"/>
                    <a:pt x="50800" y="79375"/>
                  </a:cubicBezTo>
                  <a:lnTo>
                    <a:pt x="47625" y="69850"/>
                  </a:lnTo>
                  <a:cubicBezTo>
                    <a:pt x="45508" y="63500"/>
                    <a:pt x="44988" y="56369"/>
                    <a:pt x="41275" y="50800"/>
                  </a:cubicBezTo>
                  <a:cubicBezTo>
                    <a:pt x="39158" y="47625"/>
                    <a:pt x="36632" y="44688"/>
                    <a:pt x="34925" y="41275"/>
                  </a:cubicBezTo>
                  <a:cubicBezTo>
                    <a:pt x="33428" y="38282"/>
                    <a:pt x="33841" y="34363"/>
                    <a:pt x="31750" y="31750"/>
                  </a:cubicBezTo>
                  <a:cubicBezTo>
                    <a:pt x="29366" y="28770"/>
                    <a:pt x="25400" y="27517"/>
                    <a:pt x="22225" y="25400"/>
                  </a:cubicBezTo>
                  <a:cubicBezTo>
                    <a:pt x="20108" y="22225"/>
                    <a:pt x="18573" y="18573"/>
                    <a:pt x="15875" y="15875"/>
                  </a:cubicBezTo>
                  <a:cubicBezTo>
                    <a:pt x="-2367" y="-2367"/>
                    <a:pt x="7173" y="14346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" name="Rektangel 8">
            <a:extLst>
              <a:ext uri="{FF2B5EF4-FFF2-40B4-BE49-F238E27FC236}">
                <a16:creationId xmlns:a16="http://schemas.microsoft.com/office/drawing/2014/main" id="{30194E13-899C-C28D-BD4C-B45718A5102C}"/>
              </a:ext>
            </a:extLst>
          </p:cNvPr>
          <p:cNvSpPr/>
          <p:nvPr/>
        </p:nvSpPr>
        <p:spPr>
          <a:xfrm>
            <a:off x="4314472" y="1471613"/>
            <a:ext cx="338137" cy="2786062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5EFCB42-601F-7978-D2D4-F17A5FE8C25B}"/>
              </a:ext>
            </a:extLst>
          </p:cNvPr>
          <p:cNvSpPr/>
          <p:nvPr/>
        </p:nvSpPr>
        <p:spPr>
          <a:xfrm>
            <a:off x="3776870" y="1685677"/>
            <a:ext cx="1367624" cy="23535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E89A33A-827C-B588-CC71-D35BB7795AFD}"/>
              </a:ext>
            </a:extLst>
          </p:cNvPr>
          <p:cNvSpPr/>
          <p:nvPr/>
        </p:nvSpPr>
        <p:spPr>
          <a:xfrm>
            <a:off x="3776870" y="1614115"/>
            <a:ext cx="1367624" cy="45719"/>
          </a:xfrm>
          <a:prstGeom prst="rect">
            <a:avLst/>
          </a:prstGeom>
          <a:solidFill>
            <a:srgbClr val="DA897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8A9FF0F-C10E-025A-39E8-E512B6957C46}"/>
              </a:ext>
            </a:extLst>
          </p:cNvPr>
          <p:cNvSpPr/>
          <p:nvPr/>
        </p:nvSpPr>
        <p:spPr>
          <a:xfrm flipH="1" flipV="1">
            <a:off x="3809524" y="1640207"/>
            <a:ext cx="45719" cy="457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720C908-E2EF-4850-9071-BD31A43BAE51}"/>
              </a:ext>
            </a:extLst>
          </p:cNvPr>
          <p:cNvSpPr/>
          <p:nvPr/>
        </p:nvSpPr>
        <p:spPr>
          <a:xfrm flipH="1" flipV="1">
            <a:off x="4437822" y="1639958"/>
            <a:ext cx="45719" cy="457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1A7B261B-0309-BA95-355E-6DCA1B73D49D}"/>
              </a:ext>
            </a:extLst>
          </p:cNvPr>
          <p:cNvSpPr/>
          <p:nvPr/>
        </p:nvSpPr>
        <p:spPr>
          <a:xfrm flipH="1" flipV="1">
            <a:off x="5066120" y="1636974"/>
            <a:ext cx="45719" cy="457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B03A564D-F06C-9685-C7F5-7ECAB677CCD5}"/>
              </a:ext>
            </a:extLst>
          </p:cNvPr>
          <p:cNvCxnSpPr>
            <a:cxnSpLocks/>
          </p:cNvCxnSpPr>
          <p:nvPr/>
        </p:nvCxnSpPr>
        <p:spPr>
          <a:xfrm>
            <a:off x="4723217" y="1369219"/>
            <a:ext cx="0" cy="2448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F6A1E001-976D-E146-55AC-92716A04FED5}"/>
              </a:ext>
            </a:extLst>
          </p:cNvPr>
          <p:cNvCxnSpPr>
            <a:cxnSpLocks/>
          </p:cNvCxnSpPr>
          <p:nvPr/>
        </p:nvCxnSpPr>
        <p:spPr>
          <a:xfrm>
            <a:off x="4244939" y="1369219"/>
            <a:ext cx="0" cy="2448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ektangel 9">
            <a:extLst>
              <a:ext uri="{FF2B5EF4-FFF2-40B4-BE49-F238E27FC236}">
                <a16:creationId xmlns:a16="http://schemas.microsoft.com/office/drawing/2014/main" id="{2FB3C4F8-00FE-8360-D06E-80D6F7908039}"/>
              </a:ext>
            </a:extLst>
          </p:cNvPr>
          <p:cNvSpPr/>
          <p:nvPr/>
        </p:nvSpPr>
        <p:spPr>
          <a:xfrm>
            <a:off x="4219221" y="1423675"/>
            <a:ext cx="528637" cy="45719"/>
          </a:xfrm>
          <a:prstGeom prst="rect">
            <a:avLst/>
          </a:prstGeom>
          <a:solidFill>
            <a:srgbClr val="CE8946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C6542432-23B2-E1D7-0E91-5E5056B3C430}"/>
              </a:ext>
            </a:extLst>
          </p:cNvPr>
          <p:cNvCxnSpPr>
            <a:cxnSpLocks/>
          </p:cNvCxnSpPr>
          <p:nvPr/>
        </p:nvCxnSpPr>
        <p:spPr>
          <a:xfrm>
            <a:off x="4244939" y="4035637"/>
            <a:ext cx="0" cy="3291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2F8E3983-4269-1ABF-F2B5-C84EB6AE5C59}"/>
              </a:ext>
            </a:extLst>
          </p:cNvPr>
          <p:cNvCxnSpPr>
            <a:cxnSpLocks/>
          </p:cNvCxnSpPr>
          <p:nvPr/>
        </p:nvCxnSpPr>
        <p:spPr>
          <a:xfrm>
            <a:off x="4723217" y="4035638"/>
            <a:ext cx="0" cy="3291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Rektangel 10">
            <a:extLst>
              <a:ext uri="{FF2B5EF4-FFF2-40B4-BE49-F238E27FC236}">
                <a16:creationId xmlns:a16="http://schemas.microsoft.com/office/drawing/2014/main" id="{5A09F494-7DDB-C8D9-643B-CD00350704BC}"/>
              </a:ext>
            </a:extLst>
          </p:cNvPr>
          <p:cNvSpPr/>
          <p:nvPr/>
        </p:nvSpPr>
        <p:spPr>
          <a:xfrm>
            <a:off x="4219220" y="4234815"/>
            <a:ext cx="528637" cy="45719"/>
          </a:xfrm>
          <a:prstGeom prst="rect">
            <a:avLst/>
          </a:prstGeom>
          <a:solidFill>
            <a:srgbClr val="CE8946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6BD31AE4-1123-7346-4ADA-F898E501DB73}"/>
              </a:ext>
            </a:extLst>
          </p:cNvPr>
          <p:cNvSpPr/>
          <p:nvPr/>
        </p:nvSpPr>
        <p:spPr>
          <a:xfrm>
            <a:off x="4698206" y="4280534"/>
            <a:ext cx="45719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E676887C-4A44-3831-576F-CFC814CB8573}"/>
              </a:ext>
            </a:extLst>
          </p:cNvPr>
          <p:cNvSpPr/>
          <p:nvPr/>
        </p:nvSpPr>
        <p:spPr>
          <a:xfrm>
            <a:off x="4222079" y="4280534"/>
            <a:ext cx="45719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02CDD1F4-717A-AFD4-5742-86164E63D134}"/>
              </a:ext>
            </a:extLst>
          </p:cNvPr>
          <p:cNvSpPr/>
          <p:nvPr/>
        </p:nvSpPr>
        <p:spPr>
          <a:xfrm>
            <a:off x="4698205" y="1374970"/>
            <a:ext cx="45719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D15B772E-EA48-1CD7-5F4F-977C304B4532}"/>
              </a:ext>
            </a:extLst>
          </p:cNvPr>
          <p:cNvSpPr/>
          <p:nvPr/>
        </p:nvSpPr>
        <p:spPr>
          <a:xfrm>
            <a:off x="4222078" y="1374971"/>
            <a:ext cx="45719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E16F2AB1-18CB-EF81-D2C8-1D23F4CBE07A}"/>
              </a:ext>
            </a:extLst>
          </p:cNvPr>
          <p:cNvSpPr/>
          <p:nvPr/>
        </p:nvSpPr>
        <p:spPr>
          <a:xfrm rot="5400000">
            <a:off x="4330745" y="1374697"/>
            <a:ext cx="56675" cy="45719"/>
          </a:xfrm>
          <a:prstGeom prst="rect">
            <a:avLst/>
          </a:prstGeom>
          <a:solidFill>
            <a:srgbClr val="CE8946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A8F2FCCE-7BB4-22FD-8BFA-34F6C96BD691}"/>
              </a:ext>
            </a:extLst>
          </p:cNvPr>
          <p:cNvSpPr/>
          <p:nvPr/>
        </p:nvSpPr>
        <p:spPr>
          <a:xfrm rot="5400000">
            <a:off x="4400215" y="1374697"/>
            <a:ext cx="56675" cy="45719"/>
          </a:xfrm>
          <a:prstGeom prst="rect">
            <a:avLst/>
          </a:prstGeom>
          <a:solidFill>
            <a:srgbClr val="CE8946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0C3A3920-0EE4-06A0-A48C-AB88C7E84EED}"/>
              </a:ext>
            </a:extLst>
          </p:cNvPr>
          <p:cNvSpPr/>
          <p:nvPr/>
        </p:nvSpPr>
        <p:spPr>
          <a:xfrm rot="5400000">
            <a:off x="4462001" y="1377956"/>
            <a:ext cx="56675" cy="45719"/>
          </a:xfrm>
          <a:prstGeom prst="rect">
            <a:avLst/>
          </a:prstGeom>
          <a:solidFill>
            <a:srgbClr val="CE8946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FB272FE0-5A18-8A05-EB41-44BF9D220FB6}"/>
              </a:ext>
            </a:extLst>
          </p:cNvPr>
          <p:cNvSpPr/>
          <p:nvPr/>
        </p:nvSpPr>
        <p:spPr>
          <a:xfrm rot="5400000">
            <a:off x="4523611" y="1377955"/>
            <a:ext cx="56675" cy="45719"/>
          </a:xfrm>
          <a:prstGeom prst="rect">
            <a:avLst/>
          </a:prstGeom>
          <a:solidFill>
            <a:srgbClr val="CE8946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AD272029-FB16-611A-2590-342D618DC1A3}"/>
              </a:ext>
            </a:extLst>
          </p:cNvPr>
          <p:cNvSpPr/>
          <p:nvPr/>
        </p:nvSpPr>
        <p:spPr>
          <a:xfrm rot="5400000">
            <a:off x="4601288" y="1373588"/>
            <a:ext cx="56675" cy="45719"/>
          </a:xfrm>
          <a:prstGeom prst="rect">
            <a:avLst/>
          </a:prstGeom>
          <a:solidFill>
            <a:srgbClr val="CE8946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BEFF7C5E-C057-0747-6EB4-97D24FC77757}"/>
              </a:ext>
            </a:extLst>
          </p:cNvPr>
          <p:cNvSpPr/>
          <p:nvPr/>
        </p:nvSpPr>
        <p:spPr>
          <a:xfrm>
            <a:off x="3670303" y="4905925"/>
            <a:ext cx="1619246" cy="23202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D19FC338-9F98-F4A1-2C6B-33985A4AB3EC}"/>
              </a:ext>
            </a:extLst>
          </p:cNvPr>
          <p:cNvSpPr/>
          <p:nvPr/>
        </p:nvSpPr>
        <p:spPr>
          <a:xfrm>
            <a:off x="5467319" y="3214683"/>
            <a:ext cx="1701800" cy="169124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9" name="Gruppe 58">
            <a:extLst>
              <a:ext uri="{FF2B5EF4-FFF2-40B4-BE49-F238E27FC236}">
                <a16:creationId xmlns:a16="http://schemas.microsoft.com/office/drawing/2014/main" id="{B8B3BE06-2F5D-1E82-AF1B-3AF2705DDA2A}"/>
              </a:ext>
            </a:extLst>
          </p:cNvPr>
          <p:cNvGrpSpPr/>
          <p:nvPr/>
        </p:nvGrpSpPr>
        <p:grpSpPr>
          <a:xfrm>
            <a:off x="1920719" y="520699"/>
            <a:ext cx="1375665" cy="4396343"/>
            <a:chOff x="1920719" y="520699"/>
            <a:chExt cx="1375665" cy="4396343"/>
          </a:xfrm>
          <a:solidFill>
            <a:schemeClr val="bg2">
              <a:lumMod val="90000"/>
            </a:schemeClr>
          </a:solidFill>
        </p:grpSpPr>
        <p:sp>
          <p:nvSpPr>
            <p:cNvPr id="52" name="Rektangel 51">
              <a:extLst>
                <a:ext uri="{FF2B5EF4-FFF2-40B4-BE49-F238E27FC236}">
                  <a16:creationId xmlns:a16="http://schemas.microsoft.com/office/drawing/2014/main" id="{7E3EADD9-2298-7FD4-93F3-266E5673A1D5}"/>
                </a:ext>
              </a:extLst>
            </p:cNvPr>
            <p:cNvSpPr/>
            <p:nvPr/>
          </p:nvSpPr>
          <p:spPr>
            <a:xfrm>
              <a:off x="3231780" y="520700"/>
              <a:ext cx="64604" cy="439634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Rektangel 52">
              <a:extLst>
                <a:ext uri="{FF2B5EF4-FFF2-40B4-BE49-F238E27FC236}">
                  <a16:creationId xmlns:a16="http://schemas.microsoft.com/office/drawing/2014/main" id="{06CD08BC-CA6E-82D3-EC09-11575BCB1FDA}"/>
                </a:ext>
              </a:extLst>
            </p:cNvPr>
            <p:cNvSpPr/>
            <p:nvPr/>
          </p:nvSpPr>
          <p:spPr>
            <a:xfrm>
              <a:off x="1920719" y="520700"/>
              <a:ext cx="64604" cy="4396342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795A6345-F9CC-12E1-DA0F-FB856E641D4A}"/>
                </a:ext>
              </a:extLst>
            </p:cNvPr>
            <p:cNvSpPr/>
            <p:nvPr/>
          </p:nvSpPr>
          <p:spPr>
            <a:xfrm rot="16200000">
              <a:off x="2570383" y="4152043"/>
              <a:ext cx="76341" cy="12464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id="{52A90FB9-8FFE-A4C0-D037-C54D6901B86B}"/>
                </a:ext>
              </a:extLst>
            </p:cNvPr>
            <p:cNvSpPr/>
            <p:nvPr/>
          </p:nvSpPr>
          <p:spPr>
            <a:xfrm rot="16200000">
              <a:off x="2570379" y="3028094"/>
              <a:ext cx="76341" cy="12464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EB766776-ED34-9547-B10B-6D9F10AAB446}"/>
                </a:ext>
              </a:extLst>
            </p:cNvPr>
            <p:cNvSpPr/>
            <p:nvPr/>
          </p:nvSpPr>
          <p:spPr>
            <a:xfrm rot="16200000">
              <a:off x="2570380" y="1863942"/>
              <a:ext cx="76341" cy="12464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Rektangel 56">
              <a:extLst>
                <a:ext uri="{FF2B5EF4-FFF2-40B4-BE49-F238E27FC236}">
                  <a16:creationId xmlns:a16="http://schemas.microsoft.com/office/drawing/2014/main" id="{77EB17ED-D376-A189-8C28-71B3EF3DB03E}"/>
                </a:ext>
              </a:extLst>
            </p:cNvPr>
            <p:cNvSpPr/>
            <p:nvPr/>
          </p:nvSpPr>
          <p:spPr>
            <a:xfrm rot="16200000">
              <a:off x="2570380" y="906609"/>
              <a:ext cx="76341" cy="12464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162D7D37-4C9B-8DE9-CD2F-3818ABC97AAE}"/>
                </a:ext>
              </a:extLst>
            </p:cNvPr>
            <p:cNvSpPr/>
            <p:nvPr/>
          </p:nvSpPr>
          <p:spPr>
            <a:xfrm rot="16200000">
              <a:off x="2570378" y="-64358"/>
              <a:ext cx="76341" cy="124645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0" name="Rektangel 59">
            <a:extLst>
              <a:ext uri="{FF2B5EF4-FFF2-40B4-BE49-F238E27FC236}">
                <a16:creationId xmlns:a16="http://schemas.microsoft.com/office/drawing/2014/main" id="{D8560623-36F0-CFC0-FFCC-B12718C5CE8E}"/>
              </a:ext>
            </a:extLst>
          </p:cNvPr>
          <p:cNvSpPr/>
          <p:nvPr/>
        </p:nvSpPr>
        <p:spPr>
          <a:xfrm>
            <a:off x="1880067" y="4917042"/>
            <a:ext cx="145907" cy="15025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Rektangel 61">
            <a:extLst>
              <a:ext uri="{FF2B5EF4-FFF2-40B4-BE49-F238E27FC236}">
                <a16:creationId xmlns:a16="http://schemas.microsoft.com/office/drawing/2014/main" id="{FAC9242A-D2FE-CB82-BD89-3392C571B65E}"/>
              </a:ext>
            </a:extLst>
          </p:cNvPr>
          <p:cNvSpPr/>
          <p:nvPr/>
        </p:nvSpPr>
        <p:spPr>
          <a:xfrm>
            <a:off x="3191128" y="4917042"/>
            <a:ext cx="145907" cy="15025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Rektangel 62">
            <a:extLst>
              <a:ext uri="{FF2B5EF4-FFF2-40B4-BE49-F238E27FC236}">
                <a16:creationId xmlns:a16="http://schemas.microsoft.com/office/drawing/2014/main" id="{6BC40E40-6A26-960B-7CD5-677ED3FE9493}"/>
              </a:ext>
            </a:extLst>
          </p:cNvPr>
          <p:cNvSpPr/>
          <p:nvPr/>
        </p:nvSpPr>
        <p:spPr>
          <a:xfrm>
            <a:off x="5549863" y="4905925"/>
            <a:ext cx="145907" cy="15025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id="{9802F8C7-309A-4049-9290-B620448F5E47}"/>
              </a:ext>
            </a:extLst>
          </p:cNvPr>
          <p:cNvSpPr/>
          <p:nvPr/>
        </p:nvSpPr>
        <p:spPr>
          <a:xfrm>
            <a:off x="6933878" y="4917042"/>
            <a:ext cx="145907" cy="15025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Rektangel 64">
            <a:extLst>
              <a:ext uri="{FF2B5EF4-FFF2-40B4-BE49-F238E27FC236}">
                <a16:creationId xmlns:a16="http://schemas.microsoft.com/office/drawing/2014/main" id="{20644F0F-19F5-A028-CBBF-68985AB57171}"/>
              </a:ext>
            </a:extLst>
          </p:cNvPr>
          <p:cNvSpPr/>
          <p:nvPr/>
        </p:nvSpPr>
        <p:spPr>
          <a:xfrm>
            <a:off x="5622816" y="3352800"/>
            <a:ext cx="352534" cy="33669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Rektangel 65">
            <a:extLst>
              <a:ext uri="{FF2B5EF4-FFF2-40B4-BE49-F238E27FC236}">
                <a16:creationId xmlns:a16="http://schemas.microsoft.com/office/drawing/2014/main" id="{289B07A4-19E6-1883-FAF9-1A19F0A6F7A0}"/>
              </a:ext>
            </a:extLst>
          </p:cNvPr>
          <p:cNvSpPr/>
          <p:nvPr/>
        </p:nvSpPr>
        <p:spPr>
          <a:xfrm>
            <a:off x="5671385" y="3911600"/>
            <a:ext cx="166495" cy="196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8" name="Rektangel 67">
            <a:extLst>
              <a:ext uri="{FF2B5EF4-FFF2-40B4-BE49-F238E27FC236}">
                <a16:creationId xmlns:a16="http://schemas.microsoft.com/office/drawing/2014/main" id="{19AE1FC2-27C6-90A7-9476-E560FA3B0E17}"/>
              </a:ext>
            </a:extLst>
          </p:cNvPr>
          <p:cNvSpPr/>
          <p:nvPr/>
        </p:nvSpPr>
        <p:spPr>
          <a:xfrm>
            <a:off x="5622816" y="4270214"/>
            <a:ext cx="263634" cy="2292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19B5C6BD-62D9-DFF6-CFCF-DDC7B936CD38}"/>
              </a:ext>
            </a:extLst>
          </p:cNvPr>
          <p:cNvSpPr/>
          <p:nvPr/>
        </p:nvSpPr>
        <p:spPr>
          <a:xfrm>
            <a:off x="6445250" y="3911600"/>
            <a:ext cx="50800" cy="5034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A2E23AAB-1B9E-1928-1883-61FE524FDC3B}"/>
              </a:ext>
            </a:extLst>
          </p:cNvPr>
          <p:cNvSpPr/>
          <p:nvPr/>
        </p:nvSpPr>
        <p:spPr>
          <a:xfrm>
            <a:off x="6445250" y="4072504"/>
            <a:ext cx="50800" cy="50349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TekstSylinder 70">
            <a:extLst>
              <a:ext uri="{FF2B5EF4-FFF2-40B4-BE49-F238E27FC236}">
                <a16:creationId xmlns:a16="http://schemas.microsoft.com/office/drawing/2014/main" id="{ED37DE4C-CC2B-DCDE-D8EB-E86D358DD99C}"/>
              </a:ext>
            </a:extLst>
          </p:cNvPr>
          <p:cNvSpPr txBox="1"/>
          <p:nvPr/>
        </p:nvSpPr>
        <p:spPr>
          <a:xfrm>
            <a:off x="5613816" y="3352800"/>
            <a:ext cx="5452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1300</a:t>
            </a:r>
          </a:p>
        </p:txBody>
      </p:sp>
      <p:sp>
        <p:nvSpPr>
          <p:cNvPr id="72" name="Rektangel 71">
            <a:extLst>
              <a:ext uri="{FF2B5EF4-FFF2-40B4-BE49-F238E27FC236}">
                <a16:creationId xmlns:a16="http://schemas.microsoft.com/office/drawing/2014/main" id="{331D5410-C70E-6B7D-E4F1-697319BA5938}"/>
              </a:ext>
            </a:extLst>
          </p:cNvPr>
          <p:cNvSpPr/>
          <p:nvPr/>
        </p:nvSpPr>
        <p:spPr>
          <a:xfrm>
            <a:off x="5644934" y="3638057"/>
            <a:ext cx="45719" cy="468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8C54797D-39DC-A5D0-8B30-FE39428C8DC6}"/>
              </a:ext>
            </a:extLst>
          </p:cNvPr>
          <p:cNvSpPr/>
          <p:nvPr/>
        </p:nvSpPr>
        <p:spPr>
          <a:xfrm>
            <a:off x="5710566" y="3638057"/>
            <a:ext cx="45719" cy="468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23205FA2-8B52-9A34-53C1-16651366A358}"/>
              </a:ext>
            </a:extLst>
          </p:cNvPr>
          <p:cNvSpPr/>
          <p:nvPr/>
        </p:nvSpPr>
        <p:spPr>
          <a:xfrm>
            <a:off x="5776223" y="3638057"/>
            <a:ext cx="45719" cy="468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00EAE609-309E-9E6E-9107-36D2F86AF3D6}"/>
              </a:ext>
            </a:extLst>
          </p:cNvPr>
          <p:cNvSpPr/>
          <p:nvPr/>
        </p:nvSpPr>
        <p:spPr>
          <a:xfrm>
            <a:off x="5839099" y="3638057"/>
            <a:ext cx="45719" cy="468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8980B7AB-862B-D6A8-A51F-00984D3F77C2}"/>
              </a:ext>
            </a:extLst>
          </p:cNvPr>
          <p:cNvSpPr/>
          <p:nvPr/>
        </p:nvSpPr>
        <p:spPr>
          <a:xfrm>
            <a:off x="5904756" y="3638057"/>
            <a:ext cx="45719" cy="468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7" name="Rektangel 76">
            <a:extLst>
              <a:ext uri="{FF2B5EF4-FFF2-40B4-BE49-F238E27FC236}">
                <a16:creationId xmlns:a16="http://schemas.microsoft.com/office/drawing/2014/main" id="{8F980AE0-A681-DB91-6249-0E771E934A47}"/>
              </a:ext>
            </a:extLst>
          </p:cNvPr>
          <p:cNvSpPr/>
          <p:nvPr/>
        </p:nvSpPr>
        <p:spPr>
          <a:xfrm>
            <a:off x="5958042" y="3911600"/>
            <a:ext cx="166495" cy="196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81" name="Grafikk 80" descr="Datamaskin kontur">
            <a:extLst>
              <a:ext uri="{FF2B5EF4-FFF2-40B4-BE49-F238E27FC236}">
                <a16:creationId xmlns:a16="http://schemas.microsoft.com/office/drawing/2014/main" id="{D0B52674-1969-53B8-7BFE-4A45B0D3EF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25974" y="597041"/>
            <a:ext cx="1146403" cy="1146403"/>
          </a:xfrm>
          <a:prstGeom prst="rect">
            <a:avLst/>
          </a:prstGeom>
        </p:spPr>
      </p:pic>
      <p:sp>
        <p:nvSpPr>
          <p:cNvPr id="82" name="Rektangel 81">
            <a:extLst>
              <a:ext uri="{FF2B5EF4-FFF2-40B4-BE49-F238E27FC236}">
                <a16:creationId xmlns:a16="http://schemas.microsoft.com/office/drawing/2014/main" id="{4131ABBE-9DAD-CBFC-A26E-745A8F435385}"/>
              </a:ext>
            </a:extLst>
          </p:cNvPr>
          <p:cNvSpPr/>
          <p:nvPr/>
        </p:nvSpPr>
        <p:spPr>
          <a:xfrm>
            <a:off x="5482987" y="2448999"/>
            <a:ext cx="354893" cy="4069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3" name="Rektangel 82">
            <a:extLst>
              <a:ext uri="{FF2B5EF4-FFF2-40B4-BE49-F238E27FC236}">
                <a16:creationId xmlns:a16="http://schemas.microsoft.com/office/drawing/2014/main" id="{63DFAC9A-772B-FDEF-FE81-69D1316FAD66}"/>
              </a:ext>
            </a:extLst>
          </p:cNvPr>
          <p:cNvSpPr/>
          <p:nvPr/>
        </p:nvSpPr>
        <p:spPr>
          <a:xfrm>
            <a:off x="5752355" y="2345044"/>
            <a:ext cx="88517" cy="1144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4" name="Rektangel 83">
            <a:extLst>
              <a:ext uri="{FF2B5EF4-FFF2-40B4-BE49-F238E27FC236}">
                <a16:creationId xmlns:a16="http://schemas.microsoft.com/office/drawing/2014/main" id="{9A911F7E-6CF6-BE3C-48C9-A72FA33A8B7F}"/>
              </a:ext>
            </a:extLst>
          </p:cNvPr>
          <p:cNvSpPr/>
          <p:nvPr/>
        </p:nvSpPr>
        <p:spPr>
          <a:xfrm>
            <a:off x="5482987" y="2862470"/>
            <a:ext cx="88517" cy="1144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5" name="Rektangel 84">
            <a:extLst>
              <a:ext uri="{FF2B5EF4-FFF2-40B4-BE49-F238E27FC236}">
                <a16:creationId xmlns:a16="http://schemas.microsoft.com/office/drawing/2014/main" id="{90853FF9-0D9D-F16D-5346-0F3FF5C7BC6E}"/>
              </a:ext>
            </a:extLst>
          </p:cNvPr>
          <p:cNvSpPr/>
          <p:nvPr/>
        </p:nvSpPr>
        <p:spPr>
          <a:xfrm>
            <a:off x="5505981" y="2489306"/>
            <a:ext cx="308904" cy="2386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300" dirty="0"/>
              <a:t>200  ml/min</a:t>
            </a:r>
          </a:p>
        </p:txBody>
      </p:sp>
      <p:sp>
        <p:nvSpPr>
          <p:cNvPr id="86" name="Rektangel 85">
            <a:extLst>
              <a:ext uri="{FF2B5EF4-FFF2-40B4-BE49-F238E27FC236}">
                <a16:creationId xmlns:a16="http://schemas.microsoft.com/office/drawing/2014/main" id="{DBA7E730-FBCE-7318-453D-6AFDA16DAAF3}"/>
              </a:ext>
            </a:extLst>
          </p:cNvPr>
          <p:cNvSpPr/>
          <p:nvPr/>
        </p:nvSpPr>
        <p:spPr>
          <a:xfrm rot="5400000">
            <a:off x="4553575" y="4288593"/>
            <a:ext cx="56675" cy="45719"/>
          </a:xfrm>
          <a:prstGeom prst="rect">
            <a:avLst/>
          </a:prstGeom>
          <a:solidFill>
            <a:srgbClr val="CE8946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Rektangel 86">
            <a:extLst>
              <a:ext uri="{FF2B5EF4-FFF2-40B4-BE49-F238E27FC236}">
                <a16:creationId xmlns:a16="http://schemas.microsoft.com/office/drawing/2014/main" id="{C7996AE4-22C9-B4D5-47F4-090267AD6DFC}"/>
              </a:ext>
            </a:extLst>
          </p:cNvPr>
          <p:cNvSpPr/>
          <p:nvPr/>
        </p:nvSpPr>
        <p:spPr>
          <a:xfrm>
            <a:off x="2845833" y="1922570"/>
            <a:ext cx="345295" cy="5369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8" name="Rektangel 87">
            <a:extLst>
              <a:ext uri="{FF2B5EF4-FFF2-40B4-BE49-F238E27FC236}">
                <a16:creationId xmlns:a16="http://schemas.microsoft.com/office/drawing/2014/main" id="{73EF6A86-071B-9061-49BA-7B728E9AB3A4}"/>
              </a:ext>
            </a:extLst>
          </p:cNvPr>
          <p:cNvSpPr/>
          <p:nvPr/>
        </p:nvSpPr>
        <p:spPr>
          <a:xfrm>
            <a:off x="2088386" y="2094437"/>
            <a:ext cx="644395" cy="3677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526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1CB33827-41FC-9029-FDA6-AC38A5C66EE0}"/>
              </a:ext>
            </a:extLst>
          </p:cNvPr>
          <p:cNvCxnSpPr/>
          <p:nvPr/>
        </p:nvCxnSpPr>
        <p:spPr>
          <a:xfrm>
            <a:off x="2703443" y="1757238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D002A441-092C-9C39-2844-33A78084A9DB}"/>
              </a:ext>
            </a:extLst>
          </p:cNvPr>
          <p:cNvCxnSpPr/>
          <p:nvPr/>
        </p:nvCxnSpPr>
        <p:spPr>
          <a:xfrm>
            <a:off x="5313457" y="1757238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A882D9A6-9CF9-88DA-66E1-FD691CE1B4E0}"/>
              </a:ext>
            </a:extLst>
          </p:cNvPr>
          <p:cNvCxnSpPr>
            <a:cxnSpLocks/>
          </p:cNvCxnSpPr>
          <p:nvPr/>
        </p:nvCxnSpPr>
        <p:spPr>
          <a:xfrm flipH="1">
            <a:off x="3953123" y="1757238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21962A04-7F6B-DD22-E09E-10D48A7B61B6}"/>
              </a:ext>
            </a:extLst>
          </p:cNvPr>
          <p:cNvCxnSpPr>
            <a:cxnSpLocks/>
          </p:cNvCxnSpPr>
          <p:nvPr/>
        </p:nvCxnSpPr>
        <p:spPr>
          <a:xfrm flipH="1">
            <a:off x="6538620" y="1757238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DD73E231-0CF4-C3AD-0354-F2B16347F086}"/>
              </a:ext>
            </a:extLst>
          </p:cNvPr>
          <p:cNvCxnSpPr>
            <a:cxnSpLocks/>
          </p:cNvCxnSpPr>
          <p:nvPr/>
        </p:nvCxnSpPr>
        <p:spPr>
          <a:xfrm flipH="1">
            <a:off x="9059186" y="1757238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ADFF46D3-984E-EB65-E1CE-112570C0B2A4}"/>
              </a:ext>
            </a:extLst>
          </p:cNvPr>
          <p:cNvCxnSpPr/>
          <p:nvPr/>
        </p:nvCxnSpPr>
        <p:spPr>
          <a:xfrm>
            <a:off x="7798903" y="1757238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393A55C2-3579-1968-004E-614CE269BCE4}"/>
              </a:ext>
            </a:extLst>
          </p:cNvPr>
          <p:cNvCxnSpPr/>
          <p:nvPr/>
        </p:nvCxnSpPr>
        <p:spPr>
          <a:xfrm>
            <a:off x="6538619" y="2871746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F1A1D7A4-B6BD-9BEC-625A-9D437C08870D}"/>
              </a:ext>
            </a:extLst>
          </p:cNvPr>
          <p:cNvCxnSpPr/>
          <p:nvPr/>
        </p:nvCxnSpPr>
        <p:spPr>
          <a:xfrm>
            <a:off x="9085026" y="2871746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3FF02B1A-178C-B121-97A7-90161CA175DC}"/>
              </a:ext>
            </a:extLst>
          </p:cNvPr>
          <p:cNvCxnSpPr/>
          <p:nvPr/>
        </p:nvCxnSpPr>
        <p:spPr>
          <a:xfrm>
            <a:off x="3992212" y="2936019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A920A07D-978B-4B24-99E7-A57D3B3CE6D9}"/>
              </a:ext>
            </a:extLst>
          </p:cNvPr>
          <p:cNvCxnSpPr>
            <a:cxnSpLocks/>
          </p:cNvCxnSpPr>
          <p:nvPr/>
        </p:nvCxnSpPr>
        <p:spPr>
          <a:xfrm flipH="1">
            <a:off x="2696148" y="2936019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667F76D1-B135-FD3C-7DD7-B28B1F9EBD1E}"/>
              </a:ext>
            </a:extLst>
          </p:cNvPr>
          <p:cNvCxnSpPr>
            <a:cxnSpLocks/>
          </p:cNvCxnSpPr>
          <p:nvPr/>
        </p:nvCxnSpPr>
        <p:spPr>
          <a:xfrm flipH="1">
            <a:off x="5265415" y="2871746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0557342E-9B67-0B4C-72F2-39863B27E561}"/>
              </a:ext>
            </a:extLst>
          </p:cNvPr>
          <p:cNvCxnSpPr>
            <a:cxnSpLocks/>
          </p:cNvCxnSpPr>
          <p:nvPr/>
        </p:nvCxnSpPr>
        <p:spPr>
          <a:xfrm flipH="1">
            <a:off x="7731318" y="2871746"/>
            <a:ext cx="1017767" cy="9859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B032D0A7-D65E-FF2A-2A2E-A2B34B8D60AD}"/>
              </a:ext>
            </a:extLst>
          </p:cNvPr>
          <p:cNvSpPr txBox="1"/>
          <p:nvPr/>
        </p:nvSpPr>
        <p:spPr>
          <a:xfrm>
            <a:off x="3637054" y="2654944"/>
            <a:ext cx="679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Si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C55F156A-363D-C5F0-291B-D1302E647224}"/>
              </a:ext>
            </a:extLst>
          </p:cNvPr>
          <p:cNvSpPr txBox="1"/>
          <p:nvPr/>
        </p:nvSpPr>
        <p:spPr>
          <a:xfrm>
            <a:off x="6234148" y="2622807"/>
            <a:ext cx="679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Si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52795984-0EC9-5F4B-1C18-D7918FCEC34E}"/>
              </a:ext>
            </a:extLst>
          </p:cNvPr>
          <p:cNvSpPr txBox="1"/>
          <p:nvPr/>
        </p:nvSpPr>
        <p:spPr>
          <a:xfrm>
            <a:off x="8745434" y="2622807"/>
            <a:ext cx="679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Si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3A684C1-2414-702F-3581-8E569695324E}"/>
              </a:ext>
            </a:extLst>
          </p:cNvPr>
          <p:cNvSpPr txBox="1"/>
          <p:nvPr/>
        </p:nvSpPr>
        <p:spPr>
          <a:xfrm>
            <a:off x="4969726" y="3792311"/>
            <a:ext cx="33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C8BB9731-95F4-BCA4-51E2-BEF07A312792}"/>
              </a:ext>
            </a:extLst>
          </p:cNvPr>
          <p:cNvSpPr txBox="1"/>
          <p:nvPr/>
        </p:nvSpPr>
        <p:spPr>
          <a:xfrm>
            <a:off x="7465612" y="3785685"/>
            <a:ext cx="33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72A456D-67A0-DD86-338E-DEF208969634}"/>
              </a:ext>
            </a:extLst>
          </p:cNvPr>
          <p:cNvSpPr txBox="1"/>
          <p:nvPr/>
        </p:nvSpPr>
        <p:spPr>
          <a:xfrm>
            <a:off x="10076953" y="3801588"/>
            <a:ext cx="46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</a:t>
            </a:r>
            <a:r>
              <a:rPr lang="nb-NO" baseline="30000" dirty="0"/>
              <a:t>-</a:t>
            </a:r>
            <a:endParaRPr lang="nb-NO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A0DA2406-A326-3B5C-5B0E-39BC5E20486C}"/>
              </a:ext>
            </a:extLst>
          </p:cNvPr>
          <p:cNvSpPr txBox="1"/>
          <p:nvPr/>
        </p:nvSpPr>
        <p:spPr>
          <a:xfrm>
            <a:off x="10076953" y="1508299"/>
            <a:ext cx="466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</a:t>
            </a:r>
            <a:r>
              <a:rPr lang="nb-NO" baseline="30000" dirty="0"/>
              <a:t>-</a:t>
            </a:r>
            <a:endParaRPr lang="nb-NO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01AFE7A-9F67-C62A-A4E8-ED7241E1B440}"/>
              </a:ext>
            </a:extLst>
          </p:cNvPr>
          <p:cNvSpPr txBox="1"/>
          <p:nvPr/>
        </p:nvSpPr>
        <p:spPr>
          <a:xfrm>
            <a:off x="7509675" y="1495047"/>
            <a:ext cx="33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3A38DDC-F3B0-CC59-DC0F-BD1AB59441CA}"/>
              </a:ext>
            </a:extLst>
          </p:cNvPr>
          <p:cNvSpPr txBox="1"/>
          <p:nvPr/>
        </p:nvSpPr>
        <p:spPr>
          <a:xfrm>
            <a:off x="4989109" y="1510950"/>
            <a:ext cx="33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FF90030-3FA8-D3AF-1E48-6DCE4B43E314}"/>
              </a:ext>
            </a:extLst>
          </p:cNvPr>
          <p:cNvSpPr txBox="1"/>
          <p:nvPr/>
        </p:nvSpPr>
        <p:spPr>
          <a:xfrm>
            <a:off x="2381746" y="1495047"/>
            <a:ext cx="5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aseline="30000" dirty="0"/>
              <a:t>-</a:t>
            </a:r>
            <a:r>
              <a:rPr lang="nb-NO" dirty="0"/>
              <a:t>O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372F0851-7340-CF80-5957-D7E428A4A61E}"/>
              </a:ext>
            </a:extLst>
          </p:cNvPr>
          <p:cNvSpPr txBox="1"/>
          <p:nvPr/>
        </p:nvSpPr>
        <p:spPr>
          <a:xfrm>
            <a:off x="2381745" y="3814840"/>
            <a:ext cx="5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aseline="30000" dirty="0"/>
              <a:t>-</a:t>
            </a:r>
            <a:r>
              <a:rPr lang="nb-NO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605056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EF5FC-6696-4BE1-3A74-F32EE2539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uppe 86">
            <a:extLst>
              <a:ext uri="{FF2B5EF4-FFF2-40B4-BE49-F238E27FC236}">
                <a16:creationId xmlns:a16="http://schemas.microsoft.com/office/drawing/2014/main" id="{42770A74-08A7-D5A2-F18B-ADFFB2E18D77}"/>
              </a:ext>
            </a:extLst>
          </p:cNvPr>
          <p:cNvGrpSpPr/>
          <p:nvPr/>
        </p:nvGrpSpPr>
        <p:grpSpPr>
          <a:xfrm>
            <a:off x="2066750" y="1593904"/>
            <a:ext cx="4055679" cy="2242500"/>
            <a:chOff x="474856" y="1025516"/>
            <a:chExt cx="5852781" cy="3537644"/>
          </a:xfrm>
        </p:grpSpPr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53FB21B1-8D23-A0E8-D29B-B431023AF688}"/>
                </a:ext>
              </a:extLst>
            </p:cNvPr>
            <p:cNvCxnSpPr/>
            <p:nvPr/>
          </p:nvCxnSpPr>
          <p:spPr>
            <a:xfrm>
              <a:off x="938254" y="1743986"/>
              <a:ext cx="1017767" cy="9859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Rett linje 5">
              <a:extLst>
                <a:ext uri="{FF2B5EF4-FFF2-40B4-BE49-F238E27FC236}">
                  <a16:creationId xmlns:a16="http://schemas.microsoft.com/office/drawing/2014/main" id="{561C4058-92D5-232B-9A06-60667A191DFB}"/>
                </a:ext>
              </a:extLst>
            </p:cNvPr>
            <p:cNvCxnSpPr/>
            <p:nvPr/>
          </p:nvCxnSpPr>
          <p:spPr>
            <a:xfrm>
              <a:off x="3548268" y="1743986"/>
              <a:ext cx="1017767" cy="9859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E7866C45-D762-9D04-CFDD-9ABB1413C7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87934" y="1743986"/>
              <a:ext cx="1017767" cy="9859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Rett linje 7">
              <a:extLst>
                <a:ext uri="{FF2B5EF4-FFF2-40B4-BE49-F238E27FC236}">
                  <a16:creationId xmlns:a16="http://schemas.microsoft.com/office/drawing/2014/main" id="{B508E17A-F3A6-A161-7388-2B1E145745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3430" y="1743987"/>
              <a:ext cx="1007866" cy="97681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D4EF7BFE-3D89-7D69-7549-3F5A24FD7461}"/>
                </a:ext>
              </a:extLst>
            </p:cNvPr>
            <p:cNvCxnSpPr/>
            <p:nvPr/>
          </p:nvCxnSpPr>
          <p:spPr>
            <a:xfrm>
              <a:off x="4773430" y="2858494"/>
              <a:ext cx="1017767" cy="9859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406094D4-CA0E-1D3D-C145-20617734BE5E}"/>
                </a:ext>
              </a:extLst>
            </p:cNvPr>
            <p:cNvCxnSpPr/>
            <p:nvPr/>
          </p:nvCxnSpPr>
          <p:spPr>
            <a:xfrm>
              <a:off x="2227023" y="2922767"/>
              <a:ext cx="1017767" cy="9859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E6228D1D-47A1-5011-68AD-0D8C383F61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0959" y="2922767"/>
              <a:ext cx="1017767" cy="9859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EB1C24F9-0A80-02E3-588B-83D374BF17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0226" y="2858494"/>
              <a:ext cx="1017767" cy="98596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0B423C0C-36A1-AB5F-2399-60D052A8587D}"/>
                </a:ext>
              </a:extLst>
            </p:cNvPr>
            <p:cNvSpPr txBox="1"/>
            <p:nvPr/>
          </p:nvSpPr>
          <p:spPr>
            <a:xfrm>
              <a:off x="1807948" y="2519506"/>
              <a:ext cx="6791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Si</a:t>
              </a:r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2F33FCF1-ADFF-4968-F2A0-8C2C5DD4DE43}"/>
                </a:ext>
              </a:extLst>
            </p:cNvPr>
            <p:cNvSpPr txBox="1"/>
            <p:nvPr/>
          </p:nvSpPr>
          <p:spPr>
            <a:xfrm>
              <a:off x="4404866" y="2519506"/>
              <a:ext cx="6791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Si</a:t>
              </a:r>
            </a:p>
          </p:txBody>
        </p: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4387B835-BD0E-9D07-2828-2FA5A90EF56A}"/>
                </a:ext>
              </a:extLst>
            </p:cNvPr>
            <p:cNvSpPr txBox="1"/>
            <p:nvPr/>
          </p:nvSpPr>
          <p:spPr>
            <a:xfrm>
              <a:off x="3154991" y="3680656"/>
              <a:ext cx="335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O</a:t>
              </a:r>
            </a:p>
          </p:txBody>
        </p:sp>
        <p:sp>
          <p:nvSpPr>
            <p:cNvPr id="22" name="TekstSylinder 21">
              <a:extLst>
                <a:ext uri="{FF2B5EF4-FFF2-40B4-BE49-F238E27FC236}">
                  <a16:creationId xmlns:a16="http://schemas.microsoft.com/office/drawing/2014/main" id="{718102DF-483E-408B-FB53-C35D9205DC82}"/>
                </a:ext>
              </a:extLst>
            </p:cNvPr>
            <p:cNvSpPr txBox="1"/>
            <p:nvPr/>
          </p:nvSpPr>
          <p:spPr>
            <a:xfrm>
              <a:off x="5678553" y="3655666"/>
              <a:ext cx="640641" cy="584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O</a:t>
              </a:r>
              <a:r>
                <a:rPr lang="nb-NO" baseline="30000" dirty="0"/>
                <a:t>-</a:t>
              </a:r>
              <a:endParaRPr lang="nb-NO" dirty="0"/>
            </a:p>
          </p:txBody>
        </p:sp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39C1E9BE-D562-A41D-9450-05C3A177CC56}"/>
                </a:ext>
              </a:extLst>
            </p:cNvPr>
            <p:cNvSpPr txBox="1"/>
            <p:nvPr/>
          </p:nvSpPr>
          <p:spPr>
            <a:xfrm>
              <a:off x="5686995" y="1390222"/>
              <a:ext cx="640642" cy="582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O</a:t>
              </a:r>
              <a:r>
                <a:rPr lang="nb-NO" baseline="30000" dirty="0"/>
                <a:t>-</a:t>
              </a:r>
              <a:endParaRPr lang="nb-NO" dirty="0"/>
            </a:p>
          </p:txBody>
        </p:sp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C3DF79C9-8C93-9B80-F45A-9FFE01ABA05A}"/>
                </a:ext>
              </a:extLst>
            </p:cNvPr>
            <p:cNvSpPr txBox="1"/>
            <p:nvPr/>
          </p:nvSpPr>
          <p:spPr>
            <a:xfrm>
              <a:off x="3131537" y="1434335"/>
              <a:ext cx="3359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O</a:t>
              </a:r>
            </a:p>
          </p:txBody>
        </p: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20995D5F-16DF-BF69-D2B4-D2CEAD154808}"/>
                </a:ext>
              </a:extLst>
            </p:cNvPr>
            <p:cNvSpPr txBox="1"/>
            <p:nvPr/>
          </p:nvSpPr>
          <p:spPr>
            <a:xfrm>
              <a:off x="474856" y="1355384"/>
              <a:ext cx="810653" cy="584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aseline="30000" dirty="0"/>
                <a:t>-</a:t>
              </a:r>
              <a:r>
                <a:rPr lang="nb-NO" dirty="0"/>
                <a:t>O</a:t>
              </a:r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A7CDFEB0-1B8E-0840-6C63-D9FFAB462DA2}"/>
                </a:ext>
              </a:extLst>
            </p:cNvPr>
            <p:cNvSpPr txBox="1"/>
            <p:nvPr/>
          </p:nvSpPr>
          <p:spPr>
            <a:xfrm>
              <a:off x="483170" y="3686524"/>
              <a:ext cx="713214" cy="584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aseline="30000" dirty="0"/>
                <a:t>-</a:t>
              </a:r>
              <a:r>
                <a:rPr lang="nb-NO" dirty="0"/>
                <a:t>O</a:t>
              </a:r>
            </a:p>
          </p:txBody>
        </p:sp>
        <p:sp>
          <p:nvSpPr>
            <p:cNvPr id="46" name="TekstSylinder 45">
              <a:extLst>
                <a:ext uri="{FF2B5EF4-FFF2-40B4-BE49-F238E27FC236}">
                  <a16:creationId xmlns:a16="http://schemas.microsoft.com/office/drawing/2014/main" id="{60CD8A0E-7C82-AC08-0415-8FA535CFF442}"/>
                </a:ext>
              </a:extLst>
            </p:cNvPr>
            <p:cNvSpPr txBox="1"/>
            <p:nvPr/>
          </p:nvSpPr>
          <p:spPr>
            <a:xfrm>
              <a:off x="2231820" y="4193828"/>
              <a:ext cx="8507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O</a:t>
              </a:r>
              <a:r>
                <a:rPr lang="nb-NO" baseline="30000" dirty="0"/>
                <a:t>2-</a:t>
              </a:r>
              <a:endParaRPr lang="nb-NO" dirty="0"/>
            </a:p>
          </p:txBody>
        </p:sp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3AB75426-B326-C50E-DD2E-5546EB6B96E8}"/>
                </a:ext>
              </a:extLst>
            </p:cNvPr>
            <p:cNvSpPr txBox="1"/>
            <p:nvPr/>
          </p:nvSpPr>
          <p:spPr>
            <a:xfrm>
              <a:off x="3985686" y="1025516"/>
              <a:ext cx="8507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O</a:t>
              </a:r>
              <a:r>
                <a:rPr lang="nb-NO" baseline="30000" dirty="0"/>
                <a:t>2-</a:t>
              </a:r>
              <a:endParaRPr lang="nb-NO" dirty="0"/>
            </a:p>
          </p:txBody>
        </p:sp>
        <p:cxnSp>
          <p:nvCxnSpPr>
            <p:cNvPr id="49" name="Kobling: buet 48">
              <a:extLst>
                <a:ext uri="{FF2B5EF4-FFF2-40B4-BE49-F238E27FC236}">
                  <a16:creationId xmlns:a16="http://schemas.microsoft.com/office/drawing/2014/main" id="{CB5551C3-03AA-AA38-ACF7-E87D2936488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525550" y="1334651"/>
              <a:ext cx="512199" cy="225489"/>
            </a:xfrm>
            <a:prstGeom prst="curvedConnector2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Kobling: buet 49">
              <a:extLst>
                <a:ext uri="{FF2B5EF4-FFF2-40B4-BE49-F238E27FC236}">
                  <a16:creationId xmlns:a16="http://schemas.microsoft.com/office/drawing/2014/main" id="{7833EE70-5D8E-F825-041B-A487E2DB68FB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2826512" y="4193828"/>
              <a:ext cx="512199" cy="225489"/>
            </a:xfrm>
            <a:prstGeom prst="curvedConnector2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2" name="Rett pilkobling 51">
            <a:extLst>
              <a:ext uri="{FF2B5EF4-FFF2-40B4-BE49-F238E27FC236}">
                <a16:creationId xmlns:a16="http://schemas.microsoft.com/office/drawing/2014/main" id="{3E212211-744A-FE40-D7A5-D8AB0FED261D}"/>
              </a:ext>
            </a:extLst>
          </p:cNvPr>
          <p:cNvCxnSpPr>
            <a:cxnSpLocks/>
          </p:cNvCxnSpPr>
          <p:nvPr/>
        </p:nvCxnSpPr>
        <p:spPr>
          <a:xfrm>
            <a:off x="6424654" y="2641692"/>
            <a:ext cx="1025718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Rett linje 54">
            <a:extLst>
              <a:ext uri="{FF2B5EF4-FFF2-40B4-BE49-F238E27FC236}">
                <a16:creationId xmlns:a16="http://schemas.microsoft.com/office/drawing/2014/main" id="{8643E767-C882-8369-1F3B-E4C4B27C295D}"/>
              </a:ext>
            </a:extLst>
          </p:cNvPr>
          <p:cNvCxnSpPr/>
          <p:nvPr/>
        </p:nvCxnSpPr>
        <p:spPr>
          <a:xfrm>
            <a:off x="10106258" y="1922942"/>
            <a:ext cx="693844" cy="7187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Rett linje 56">
            <a:extLst>
              <a:ext uri="{FF2B5EF4-FFF2-40B4-BE49-F238E27FC236}">
                <a16:creationId xmlns:a16="http://schemas.microsoft.com/office/drawing/2014/main" id="{256274C2-53F6-E29D-EA4F-D06C4E5F67AB}"/>
              </a:ext>
            </a:extLst>
          </p:cNvPr>
          <p:cNvCxnSpPr>
            <a:cxnSpLocks/>
          </p:cNvCxnSpPr>
          <p:nvPr/>
        </p:nvCxnSpPr>
        <p:spPr>
          <a:xfrm flipH="1">
            <a:off x="10996486" y="1922943"/>
            <a:ext cx="693844" cy="7187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Rett linje 57">
            <a:extLst>
              <a:ext uri="{FF2B5EF4-FFF2-40B4-BE49-F238E27FC236}">
                <a16:creationId xmlns:a16="http://schemas.microsoft.com/office/drawing/2014/main" id="{76BA4852-CD21-924E-8A1F-D97D664BCDC5}"/>
              </a:ext>
            </a:extLst>
          </p:cNvPr>
          <p:cNvCxnSpPr/>
          <p:nvPr/>
        </p:nvCxnSpPr>
        <p:spPr>
          <a:xfrm>
            <a:off x="10996486" y="2797447"/>
            <a:ext cx="693844" cy="7187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Rett linje 60">
            <a:extLst>
              <a:ext uri="{FF2B5EF4-FFF2-40B4-BE49-F238E27FC236}">
                <a16:creationId xmlns:a16="http://schemas.microsoft.com/office/drawing/2014/main" id="{AA65EAEE-5A08-02AE-4BC3-A4D90027F5AF}"/>
              </a:ext>
            </a:extLst>
          </p:cNvPr>
          <p:cNvCxnSpPr>
            <a:cxnSpLocks/>
          </p:cNvCxnSpPr>
          <p:nvPr/>
        </p:nvCxnSpPr>
        <p:spPr>
          <a:xfrm flipH="1">
            <a:off x="10114779" y="2794221"/>
            <a:ext cx="693844" cy="7187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TekstSylinder 62">
            <a:extLst>
              <a:ext uri="{FF2B5EF4-FFF2-40B4-BE49-F238E27FC236}">
                <a16:creationId xmlns:a16="http://schemas.microsoft.com/office/drawing/2014/main" id="{B6D15FF0-BFEC-5ABB-509B-8F06197BF8F1}"/>
              </a:ext>
            </a:extLst>
          </p:cNvPr>
          <p:cNvSpPr txBox="1"/>
          <p:nvPr/>
        </p:nvSpPr>
        <p:spPr>
          <a:xfrm>
            <a:off x="10707008" y="2524984"/>
            <a:ext cx="463021" cy="269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Si</a:t>
            </a:r>
          </a:p>
        </p:txBody>
      </p:sp>
      <p:sp>
        <p:nvSpPr>
          <p:cNvPr id="65" name="TekstSylinder 64">
            <a:extLst>
              <a:ext uri="{FF2B5EF4-FFF2-40B4-BE49-F238E27FC236}">
                <a16:creationId xmlns:a16="http://schemas.microsoft.com/office/drawing/2014/main" id="{7F5CAF9E-E86E-2D65-CEF8-E286EDA7C438}"/>
              </a:ext>
            </a:extLst>
          </p:cNvPr>
          <p:cNvSpPr txBox="1"/>
          <p:nvPr/>
        </p:nvSpPr>
        <p:spPr>
          <a:xfrm>
            <a:off x="11603902" y="3375676"/>
            <a:ext cx="467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</a:t>
            </a:r>
            <a:r>
              <a:rPr lang="nb-NO" baseline="30000" dirty="0"/>
              <a:t>-</a:t>
            </a:r>
            <a:endParaRPr lang="nb-NO" dirty="0"/>
          </a:p>
        </p:txBody>
      </p:sp>
      <p:sp>
        <p:nvSpPr>
          <p:cNvPr id="66" name="TekstSylinder 65">
            <a:extLst>
              <a:ext uri="{FF2B5EF4-FFF2-40B4-BE49-F238E27FC236}">
                <a16:creationId xmlns:a16="http://schemas.microsoft.com/office/drawing/2014/main" id="{085A5C9D-9F44-9435-4808-8623E06BF979}"/>
              </a:ext>
            </a:extLst>
          </p:cNvPr>
          <p:cNvSpPr txBox="1"/>
          <p:nvPr/>
        </p:nvSpPr>
        <p:spPr>
          <a:xfrm>
            <a:off x="11603902" y="1738276"/>
            <a:ext cx="467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</a:t>
            </a:r>
            <a:r>
              <a:rPr lang="nb-NO" baseline="30000" dirty="0"/>
              <a:t>-</a:t>
            </a:r>
            <a:endParaRPr lang="nb-NO" dirty="0"/>
          </a:p>
        </p:txBody>
      </p: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B536F13D-00AB-72C1-42A7-B60075125B8A}"/>
              </a:ext>
            </a:extLst>
          </p:cNvPr>
          <p:cNvSpPr txBox="1"/>
          <p:nvPr/>
        </p:nvSpPr>
        <p:spPr>
          <a:xfrm>
            <a:off x="9797216" y="1706140"/>
            <a:ext cx="475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aseline="30000" dirty="0"/>
              <a:t>-</a:t>
            </a:r>
            <a:r>
              <a:rPr lang="nb-NO" dirty="0"/>
              <a:t>O</a:t>
            </a:r>
          </a:p>
        </p:txBody>
      </p:sp>
      <p:sp>
        <p:nvSpPr>
          <p:cNvPr id="76" name="TekstSylinder 75">
            <a:extLst>
              <a:ext uri="{FF2B5EF4-FFF2-40B4-BE49-F238E27FC236}">
                <a16:creationId xmlns:a16="http://schemas.microsoft.com/office/drawing/2014/main" id="{013059D6-F2A4-A3D1-2723-2AE3E30ED638}"/>
              </a:ext>
            </a:extLst>
          </p:cNvPr>
          <p:cNvSpPr txBox="1"/>
          <p:nvPr/>
        </p:nvSpPr>
        <p:spPr>
          <a:xfrm>
            <a:off x="9797216" y="3392058"/>
            <a:ext cx="685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aseline="30000" dirty="0"/>
              <a:t>-</a:t>
            </a:r>
            <a:r>
              <a:rPr lang="nb-NO" dirty="0"/>
              <a:t>O</a:t>
            </a:r>
          </a:p>
        </p:txBody>
      </p:sp>
      <p:cxnSp>
        <p:nvCxnSpPr>
          <p:cNvPr id="77" name="Rett linje 76">
            <a:extLst>
              <a:ext uri="{FF2B5EF4-FFF2-40B4-BE49-F238E27FC236}">
                <a16:creationId xmlns:a16="http://schemas.microsoft.com/office/drawing/2014/main" id="{76A26FA7-50A6-9133-6A06-D3BB5EEE0E7F}"/>
              </a:ext>
            </a:extLst>
          </p:cNvPr>
          <p:cNvCxnSpPr/>
          <p:nvPr/>
        </p:nvCxnSpPr>
        <p:spPr>
          <a:xfrm>
            <a:off x="7705768" y="1921338"/>
            <a:ext cx="693844" cy="7187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Rett linje 77">
            <a:extLst>
              <a:ext uri="{FF2B5EF4-FFF2-40B4-BE49-F238E27FC236}">
                <a16:creationId xmlns:a16="http://schemas.microsoft.com/office/drawing/2014/main" id="{9DE99AB0-599A-5AED-18CB-64EC9C08DCB0}"/>
              </a:ext>
            </a:extLst>
          </p:cNvPr>
          <p:cNvCxnSpPr>
            <a:cxnSpLocks/>
          </p:cNvCxnSpPr>
          <p:nvPr/>
        </p:nvCxnSpPr>
        <p:spPr>
          <a:xfrm flipH="1">
            <a:off x="8595996" y="1921339"/>
            <a:ext cx="693844" cy="7187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Rett linje 78">
            <a:extLst>
              <a:ext uri="{FF2B5EF4-FFF2-40B4-BE49-F238E27FC236}">
                <a16:creationId xmlns:a16="http://schemas.microsoft.com/office/drawing/2014/main" id="{3449BD6A-108F-C9BC-9991-26AAB3B3B036}"/>
              </a:ext>
            </a:extLst>
          </p:cNvPr>
          <p:cNvCxnSpPr/>
          <p:nvPr/>
        </p:nvCxnSpPr>
        <p:spPr>
          <a:xfrm>
            <a:off x="8595996" y="2795843"/>
            <a:ext cx="693844" cy="7187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Rett linje 79">
            <a:extLst>
              <a:ext uri="{FF2B5EF4-FFF2-40B4-BE49-F238E27FC236}">
                <a16:creationId xmlns:a16="http://schemas.microsoft.com/office/drawing/2014/main" id="{20414B6E-C5FA-552D-E308-7AC7E01B3F61}"/>
              </a:ext>
            </a:extLst>
          </p:cNvPr>
          <p:cNvCxnSpPr>
            <a:cxnSpLocks/>
          </p:cNvCxnSpPr>
          <p:nvPr/>
        </p:nvCxnSpPr>
        <p:spPr>
          <a:xfrm flipH="1">
            <a:off x="7714289" y="2792617"/>
            <a:ext cx="693844" cy="7187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1" name="TekstSylinder 80">
            <a:extLst>
              <a:ext uri="{FF2B5EF4-FFF2-40B4-BE49-F238E27FC236}">
                <a16:creationId xmlns:a16="http://schemas.microsoft.com/office/drawing/2014/main" id="{2E3AF2B4-1123-3307-6652-F5C8DE73A1DF}"/>
              </a:ext>
            </a:extLst>
          </p:cNvPr>
          <p:cNvSpPr txBox="1"/>
          <p:nvPr/>
        </p:nvSpPr>
        <p:spPr>
          <a:xfrm>
            <a:off x="8306518" y="2523380"/>
            <a:ext cx="463021" cy="269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Si</a:t>
            </a:r>
          </a:p>
        </p:txBody>
      </p:sp>
      <p:sp>
        <p:nvSpPr>
          <p:cNvPr id="82" name="TekstSylinder 81">
            <a:extLst>
              <a:ext uri="{FF2B5EF4-FFF2-40B4-BE49-F238E27FC236}">
                <a16:creationId xmlns:a16="http://schemas.microsoft.com/office/drawing/2014/main" id="{6ADD828F-44D7-756B-DB97-541A95B0A100}"/>
              </a:ext>
            </a:extLst>
          </p:cNvPr>
          <p:cNvSpPr txBox="1"/>
          <p:nvPr/>
        </p:nvSpPr>
        <p:spPr>
          <a:xfrm>
            <a:off x="9203412" y="3374072"/>
            <a:ext cx="467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</a:t>
            </a:r>
            <a:r>
              <a:rPr lang="nb-NO" baseline="30000" dirty="0"/>
              <a:t>-</a:t>
            </a:r>
            <a:endParaRPr lang="nb-NO" dirty="0"/>
          </a:p>
        </p:txBody>
      </p:sp>
      <p:sp>
        <p:nvSpPr>
          <p:cNvPr id="83" name="TekstSylinder 82">
            <a:extLst>
              <a:ext uri="{FF2B5EF4-FFF2-40B4-BE49-F238E27FC236}">
                <a16:creationId xmlns:a16="http://schemas.microsoft.com/office/drawing/2014/main" id="{311721E2-D202-4740-CA2C-303409B67896}"/>
              </a:ext>
            </a:extLst>
          </p:cNvPr>
          <p:cNvSpPr txBox="1"/>
          <p:nvPr/>
        </p:nvSpPr>
        <p:spPr>
          <a:xfrm>
            <a:off x="9203412" y="1736672"/>
            <a:ext cx="467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</a:t>
            </a:r>
            <a:r>
              <a:rPr lang="nb-NO" baseline="30000" dirty="0"/>
              <a:t>-</a:t>
            </a:r>
            <a:endParaRPr lang="nb-NO" dirty="0"/>
          </a:p>
        </p:txBody>
      </p:sp>
      <p:sp>
        <p:nvSpPr>
          <p:cNvPr id="84" name="TekstSylinder 83">
            <a:extLst>
              <a:ext uri="{FF2B5EF4-FFF2-40B4-BE49-F238E27FC236}">
                <a16:creationId xmlns:a16="http://schemas.microsoft.com/office/drawing/2014/main" id="{E0B6797E-D5F2-FF31-ABE1-67A6B35A7AE5}"/>
              </a:ext>
            </a:extLst>
          </p:cNvPr>
          <p:cNvSpPr txBox="1"/>
          <p:nvPr/>
        </p:nvSpPr>
        <p:spPr>
          <a:xfrm>
            <a:off x="7396726" y="1704536"/>
            <a:ext cx="475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aseline="30000" dirty="0"/>
              <a:t>-</a:t>
            </a:r>
            <a:r>
              <a:rPr lang="nb-NO" dirty="0"/>
              <a:t>O</a:t>
            </a:r>
          </a:p>
        </p:txBody>
      </p:sp>
      <p:sp>
        <p:nvSpPr>
          <p:cNvPr id="85" name="TekstSylinder 84">
            <a:extLst>
              <a:ext uri="{FF2B5EF4-FFF2-40B4-BE49-F238E27FC236}">
                <a16:creationId xmlns:a16="http://schemas.microsoft.com/office/drawing/2014/main" id="{57C31162-02A0-BCE1-3470-070FEC9DB5DF}"/>
              </a:ext>
            </a:extLst>
          </p:cNvPr>
          <p:cNvSpPr txBox="1"/>
          <p:nvPr/>
        </p:nvSpPr>
        <p:spPr>
          <a:xfrm>
            <a:off x="7396726" y="3390454"/>
            <a:ext cx="685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aseline="30000" dirty="0"/>
              <a:t>-</a:t>
            </a:r>
            <a:r>
              <a:rPr lang="nb-NO" dirty="0"/>
              <a:t>O</a:t>
            </a:r>
          </a:p>
        </p:txBody>
      </p:sp>
      <p:sp>
        <p:nvSpPr>
          <p:cNvPr id="86" name="Plusstegn 85">
            <a:extLst>
              <a:ext uri="{FF2B5EF4-FFF2-40B4-BE49-F238E27FC236}">
                <a16:creationId xmlns:a16="http://schemas.microsoft.com/office/drawing/2014/main" id="{94999AE8-5CC3-C844-61D8-7BB697A3D7C6}"/>
              </a:ext>
            </a:extLst>
          </p:cNvPr>
          <p:cNvSpPr/>
          <p:nvPr/>
        </p:nvSpPr>
        <p:spPr>
          <a:xfrm>
            <a:off x="9577659" y="2535154"/>
            <a:ext cx="360000" cy="360000"/>
          </a:xfrm>
          <a:prstGeom prst="mathPlus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3374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EF8D53E9-6835-2500-B7C4-9654CB643BE8}"/>
              </a:ext>
            </a:extLst>
          </p:cNvPr>
          <p:cNvSpPr/>
          <p:nvPr/>
        </p:nvSpPr>
        <p:spPr>
          <a:xfrm>
            <a:off x="1453762" y="1380463"/>
            <a:ext cx="557917" cy="288938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CFA5D79E-F55C-B721-C7B1-5C8C59C085C0}"/>
              </a:ext>
            </a:extLst>
          </p:cNvPr>
          <p:cNvGrpSpPr/>
          <p:nvPr/>
        </p:nvGrpSpPr>
        <p:grpSpPr>
          <a:xfrm>
            <a:off x="5386136" y="1380463"/>
            <a:ext cx="557919" cy="2889388"/>
            <a:chOff x="6742702" y="1380463"/>
            <a:chExt cx="557919" cy="3135878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79C69F84-C43A-0739-C305-14D65C222C7F}"/>
                </a:ext>
              </a:extLst>
            </p:cNvPr>
            <p:cNvSpPr/>
            <p:nvPr/>
          </p:nvSpPr>
          <p:spPr>
            <a:xfrm>
              <a:off x="6742704" y="1380463"/>
              <a:ext cx="557917" cy="245206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8" name="Likebent trekant 7">
              <a:extLst>
                <a:ext uri="{FF2B5EF4-FFF2-40B4-BE49-F238E27FC236}">
                  <a16:creationId xmlns:a16="http://schemas.microsoft.com/office/drawing/2014/main" id="{07F0D652-451D-D1BE-4B36-6708E88E1842}"/>
                </a:ext>
              </a:extLst>
            </p:cNvPr>
            <p:cNvSpPr/>
            <p:nvPr/>
          </p:nvSpPr>
          <p:spPr>
            <a:xfrm rot="10800000">
              <a:off x="6742702" y="3832529"/>
              <a:ext cx="557917" cy="683812"/>
            </a:xfrm>
            <a:prstGeom prst="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A28AEDE2-2552-B33A-A2A7-F72F8A865C6A}"/>
              </a:ext>
            </a:extLst>
          </p:cNvPr>
          <p:cNvGrpSpPr/>
          <p:nvPr/>
        </p:nvGrpSpPr>
        <p:grpSpPr>
          <a:xfrm>
            <a:off x="2706925" y="1380463"/>
            <a:ext cx="607219" cy="3000705"/>
            <a:chOff x="4105275" y="1380463"/>
            <a:chExt cx="607219" cy="300070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D699940-EFF7-AD8C-E376-64CE85956847}"/>
                </a:ext>
              </a:extLst>
            </p:cNvPr>
            <p:cNvSpPr/>
            <p:nvPr/>
          </p:nvSpPr>
          <p:spPr>
            <a:xfrm>
              <a:off x="4105275" y="3302813"/>
              <a:ext cx="607219" cy="107835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id="{05CCF7D4-9F1F-627C-B152-17976C240A30}"/>
                </a:ext>
              </a:extLst>
            </p:cNvPr>
            <p:cNvGrpSpPr/>
            <p:nvPr/>
          </p:nvGrpSpPr>
          <p:grpSpPr>
            <a:xfrm>
              <a:off x="4130034" y="1380463"/>
              <a:ext cx="557919" cy="2889388"/>
              <a:chOff x="6742702" y="1380463"/>
              <a:chExt cx="557919" cy="3135878"/>
            </a:xfrm>
          </p:grpSpPr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92F50DD1-6381-6556-F36C-2CAE69AADB64}"/>
                  </a:ext>
                </a:extLst>
              </p:cNvPr>
              <p:cNvSpPr/>
              <p:nvPr/>
            </p:nvSpPr>
            <p:spPr>
              <a:xfrm>
                <a:off x="6742704" y="1380463"/>
                <a:ext cx="557917" cy="245206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2" name="Likebent trekant 11">
                <a:extLst>
                  <a:ext uri="{FF2B5EF4-FFF2-40B4-BE49-F238E27FC236}">
                    <a16:creationId xmlns:a16="http://schemas.microsoft.com/office/drawing/2014/main" id="{F5C2B09B-27EC-59A9-1466-FDF8D3B18084}"/>
                  </a:ext>
                </a:extLst>
              </p:cNvPr>
              <p:cNvSpPr/>
              <p:nvPr/>
            </p:nvSpPr>
            <p:spPr>
              <a:xfrm rot="10800000">
                <a:off x="6742702" y="3832529"/>
                <a:ext cx="557917" cy="68381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D027895C-527C-C752-9C08-DD4FCBBE1BD8}"/>
              </a:ext>
            </a:extLst>
          </p:cNvPr>
          <p:cNvGrpSpPr/>
          <p:nvPr/>
        </p:nvGrpSpPr>
        <p:grpSpPr>
          <a:xfrm>
            <a:off x="3983832" y="1380463"/>
            <a:ext cx="708820" cy="3216937"/>
            <a:chOff x="4054956" y="1380463"/>
            <a:chExt cx="708820" cy="3216937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A612DFFC-BB45-9BA0-C43B-AB0C0A4CCF29}"/>
                </a:ext>
              </a:extLst>
            </p:cNvPr>
            <p:cNvSpPr/>
            <p:nvPr/>
          </p:nvSpPr>
          <p:spPr>
            <a:xfrm>
              <a:off x="4054956" y="3302813"/>
              <a:ext cx="708820" cy="1294587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grpSp>
          <p:nvGrpSpPr>
            <p:cNvPr id="17" name="Gruppe 16">
              <a:extLst>
                <a:ext uri="{FF2B5EF4-FFF2-40B4-BE49-F238E27FC236}">
                  <a16:creationId xmlns:a16="http://schemas.microsoft.com/office/drawing/2014/main" id="{8BBF020F-AC55-9CE9-854C-F334FB8A6EDE}"/>
                </a:ext>
              </a:extLst>
            </p:cNvPr>
            <p:cNvGrpSpPr/>
            <p:nvPr/>
          </p:nvGrpSpPr>
          <p:grpSpPr>
            <a:xfrm>
              <a:off x="4130034" y="1380463"/>
              <a:ext cx="557919" cy="2889388"/>
              <a:chOff x="6742702" y="1380463"/>
              <a:chExt cx="557919" cy="3135878"/>
            </a:xfrm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72BFE38C-5352-2262-FC1A-69AAF85799F5}"/>
                  </a:ext>
                </a:extLst>
              </p:cNvPr>
              <p:cNvSpPr/>
              <p:nvPr/>
            </p:nvSpPr>
            <p:spPr>
              <a:xfrm>
                <a:off x="6742704" y="1380463"/>
                <a:ext cx="557917" cy="245206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9" name="Likebent trekant 18">
                <a:extLst>
                  <a:ext uri="{FF2B5EF4-FFF2-40B4-BE49-F238E27FC236}">
                    <a16:creationId xmlns:a16="http://schemas.microsoft.com/office/drawing/2014/main" id="{71441ED0-8AC6-C776-8B24-37F2F04E80D9}"/>
                  </a:ext>
                </a:extLst>
              </p:cNvPr>
              <p:cNvSpPr/>
              <p:nvPr/>
            </p:nvSpPr>
            <p:spPr>
              <a:xfrm rot="10800000">
                <a:off x="6742702" y="3832529"/>
                <a:ext cx="557917" cy="68381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25" name="Tåre 24">
            <a:extLst>
              <a:ext uri="{FF2B5EF4-FFF2-40B4-BE49-F238E27FC236}">
                <a16:creationId xmlns:a16="http://schemas.microsoft.com/office/drawing/2014/main" id="{7E320B9C-C6AE-1AAD-3B6E-01C904216B2E}"/>
              </a:ext>
            </a:extLst>
          </p:cNvPr>
          <p:cNvSpPr/>
          <p:nvPr/>
        </p:nvSpPr>
        <p:spPr>
          <a:xfrm rot="18999014">
            <a:off x="5310390" y="4521913"/>
            <a:ext cx="709408" cy="753171"/>
          </a:xfrm>
          <a:prstGeom prst="teardrop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7B80BA7D-61D5-B397-D518-035048B512A5}"/>
              </a:ext>
            </a:extLst>
          </p:cNvPr>
          <p:cNvGrpSpPr/>
          <p:nvPr/>
        </p:nvGrpSpPr>
        <p:grpSpPr>
          <a:xfrm>
            <a:off x="6637536" y="1380463"/>
            <a:ext cx="557919" cy="2889388"/>
            <a:chOff x="6742702" y="1380463"/>
            <a:chExt cx="557919" cy="3135878"/>
          </a:xfrm>
        </p:grpSpPr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7AB899E6-C274-58C5-B565-3006B4740267}"/>
                </a:ext>
              </a:extLst>
            </p:cNvPr>
            <p:cNvSpPr/>
            <p:nvPr/>
          </p:nvSpPr>
          <p:spPr>
            <a:xfrm>
              <a:off x="6742704" y="1380463"/>
              <a:ext cx="557917" cy="245206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Likebent trekant 27">
              <a:extLst>
                <a:ext uri="{FF2B5EF4-FFF2-40B4-BE49-F238E27FC236}">
                  <a16:creationId xmlns:a16="http://schemas.microsoft.com/office/drawing/2014/main" id="{65E48FFC-44E7-6CA7-B8B6-6B754A010E22}"/>
                </a:ext>
              </a:extLst>
            </p:cNvPr>
            <p:cNvSpPr/>
            <p:nvPr/>
          </p:nvSpPr>
          <p:spPr>
            <a:xfrm rot="10800000">
              <a:off x="6742702" y="3832529"/>
              <a:ext cx="557917" cy="683812"/>
            </a:xfrm>
            <a:prstGeom prst="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99F2366B-0937-CCC1-3341-E227677146FA}"/>
              </a:ext>
            </a:extLst>
          </p:cNvPr>
          <p:cNvCxnSpPr/>
          <p:nvPr/>
        </p:nvCxnSpPr>
        <p:spPr>
          <a:xfrm>
            <a:off x="2125980" y="2510126"/>
            <a:ext cx="48006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98571B7A-4971-8520-A074-E7FCE0CB811A}"/>
              </a:ext>
            </a:extLst>
          </p:cNvPr>
          <p:cNvCxnSpPr/>
          <p:nvPr/>
        </p:nvCxnSpPr>
        <p:spPr>
          <a:xfrm>
            <a:off x="3444240" y="2510126"/>
            <a:ext cx="48006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Rett pilkobling 31">
            <a:extLst>
              <a:ext uri="{FF2B5EF4-FFF2-40B4-BE49-F238E27FC236}">
                <a16:creationId xmlns:a16="http://schemas.microsoft.com/office/drawing/2014/main" id="{32A4DC44-386B-FC3E-FE29-83288DC98B49}"/>
              </a:ext>
            </a:extLst>
          </p:cNvPr>
          <p:cNvCxnSpPr/>
          <p:nvPr/>
        </p:nvCxnSpPr>
        <p:spPr>
          <a:xfrm>
            <a:off x="4777740" y="2510126"/>
            <a:ext cx="48006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BE1E3B66-3BCD-37FD-DC90-956929EEB895}"/>
              </a:ext>
            </a:extLst>
          </p:cNvPr>
          <p:cNvCxnSpPr/>
          <p:nvPr/>
        </p:nvCxnSpPr>
        <p:spPr>
          <a:xfrm>
            <a:off x="6096000" y="2510126"/>
            <a:ext cx="48006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485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EF12A25-3E88-7A86-4392-3ABC3C1FDD4A}"/>
              </a:ext>
            </a:extLst>
          </p:cNvPr>
          <p:cNvSpPr/>
          <p:nvPr/>
        </p:nvSpPr>
        <p:spPr>
          <a:xfrm>
            <a:off x="868680" y="914400"/>
            <a:ext cx="1956816" cy="27614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0AD2DDEA-170B-4123-78EE-92761CE504C8}"/>
              </a:ext>
            </a:extLst>
          </p:cNvPr>
          <p:cNvCxnSpPr/>
          <p:nvPr/>
        </p:nvCxnSpPr>
        <p:spPr>
          <a:xfrm>
            <a:off x="8982456" y="2286000"/>
            <a:ext cx="145389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5E0AB25A-6FA0-015E-869D-CA4C0FB7C6ED}"/>
              </a:ext>
            </a:extLst>
          </p:cNvPr>
          <p:cNvCxnSpPr/>
          <p:nvPr/>
        </p:nvCxnSpPr>
        <p:spPr>
          <a:xfrm>
            <a:off x="8982456" y="2840736"/>
            <a:ext cx="1453896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05200DAF-05F0-89DF-C2FE-66EB0B890D5B}"/>
              </a:ext>
            </a:extLst>
          </p:cNvPr>
          <p:cNvCxnSpPr/>
          <p:nvPr/>
        </p:nvCxnSpPr>
        <p:spPr>
          <a:xfrm>
            <a:off x="8982456" y="3429000"/>
            <a:ext cx="1453896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5BF70FB-7816-1731-05E9-A4DE30FE533D}"/>
              </a:ext>
            </a:extLst>
          </p:cNvPr>
          <p:cNvSpPr txBox="1"/>
          <p:nvPr/>
        </p:nvSpPr>
        <p:spPr>
          <a:xfrm>
            <a:off x="8982456" y="1996448"/>
            <a:ext cx="1322832" cy="37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Anode  (+)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1635C6E-7A01-2674-DBEE-119C248D38B7}"/>
              </a:ext>
            </a:extLst>
          </p:cNvPr>
          <p:cNvSpPr txBox="1"/>
          <p:nvPr/>
        </p:nvSpPr>
        <p:spPr>
          <a:xfrm>
            <a:off x="8982456" y="2529841"/>
            <a:ext cx="1322832" cy="37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Reference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A6576DF-A6AF-FD0B-0091-F83565898EC9}"/>
              </a:ext>
            </a:extLst>
          </p:cNvPr>
          <p:cNvSpPr txBox="1"/>
          <p:nvPr/>
        </p:nvSpPr>
        <p:spPr>
          <a:xfrm>
            <a:off x="8982456" y="3151624"/>
            <a:ext cx="1322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Cathode (-)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FBEBDAF-1713-397E-64E5-EB2594EC944C}"/>
              </a:ext>
            </a:extLst>
          </p:cNvPr>
          <p:cNvSpPr/>
          <p:nvPr/>
        </p:nvSpPr>
        <p:spPr>
          <a:xfrm>
            <a:off x="4102608" y="914400"/>
            <a:ext cx="926592" cy="8351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97EF32F-93DF-4120-0E89-44BC08643905}"/>
              </a:ext>
            </a:extLst>
          </p:cNvPr>
          <p:cNvSpPr/>
          <p:nvPr/>
        </p:nvSpPr>
        <p:spPr>
          <a:xfrm rot="5400000">
            <a:off x="2313432" y="4160520"/>
            <a:ext cx="987552" cy="387705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Grafikk 15" descr="Datamaskin kontur">
            <a:extLst>
              <a:ext uri="{FF2B5EF4-FFF2-40B4-BE49-F238E27FC236}">
                <a16:creationId xmlns:a16="http://schemas.microsoft.com/office/drawing/2014/main" id="{97ED0004-5426-51AA-60CB-1143296456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8622792" y="4802125"/>
            <a:ext cx="2593846" cy="2593846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046A22B4-F405-74AD-77BC-A73AFE03A868}"/>
              </a:ext>
            </a:extLst>
          </p:cNvPr>
          <p:cNvSpPr/>
          <p:nvPr/>
        </p:nvSpPr>
        <p:spPr>
          <a:xfrm>
            <a:off x="1161288" y="3255264"/>
            <a:ext cx="252000" cy="252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30833FE-2AF3-2513-C6DB-A94668A701B0}"/>
              </a:ext>
            </a:extLst>
          </p:cNvPr>
          <p:cNvSpPr/>
          <p:nvPr/>
        </p:nvSpPr>
        <p:spPr>
          <a:xfrm>
            <a:off x="2209800" y="3255264"/>
            <a:ext cx="252000" cy="252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6E2B1F5-3B21-C694-1B69-60AFD63BC5D9}"/>
              </a:ext>
            </a:extLst>
          </p:cNvPr>
          <p:cNvSpPr/>
          <p:nvPr/>
        </p:nvSpPr>
        <p:spPr>
          <a:xfrm>
            <a:off x="4282440" y="1011936"/>
            <a:ext cx="252000" cy="252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9AEBEFD-CD92-2210-96E6-94038EA91C63}"/>
              </a:ext>
            </a:extLst>
          </p:cNvPr>
          <p:cNvSpPr/>
          <p:nvPr/>
        </p:nvSpPr>
        <p:spPr>
          <a:xfrm>
            <a:off x="4655820" y="1011936"/>
            <a:ext cx="252000" cy="252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634873F-5345-3DFD-F52B-6BD1F244AFD9}"/>
              </a:ext>
            </a:extLst>
          </p:cNvPr>
          <p:cNvSpPr/>
          <p:nvPr/>
        </p:nvSpPr>
        <p:spPr>
          <a:xfrm>
            <a:off x="4282440" y="1361472"/>
            <a:ext cx="252000" cy="252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B5DD483-29EB-4D58-AD81-CC4287392D65}"/>
              </a:ext>
            </a:extLst>
          </p:cNvPr>
          <p:cNvSpPr/>
          <p:nvPr/>
        </p:nvSpPr>
        <p:spPr>
          <a:xfrm>
            <a:off x="4655820" y="1361472"/>
            <a:ext cx="252000" cy="25200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usstegn 22">
            <a:extLst>
              <a:ext uri="{FF2B5EF4-FFF2-40B4-BE49-F238E27FC236}">
                <a16:creationId xmlns:a16="http://schemas.microsoft.com/office/drawing/2014/main" id="{DFB57AFB-625A-D6EF-C857-A313AC1B846F}"/>
              </a:ext>
            </a:extLst>
          </p:cNvPr>
          <p:cNvSpPr/>
          <p:nvPr/>
        </p:nvSpPr>
        <p:spPr>
          <a:xfrm>
            <a:off x="2155800" y="2831605"/>
            <a:ext cx="360000" cy="360000"/>
          </a:xfrm>
          <a:prstGeom prst="mathPlus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4" name="Minustegn 23">
            <a:extLst>
              <a:ext uri="{FF2B5EF4-FFF2-40B4-BE49-F238E27FC236}">
                <a16:creationId xmlns:a16="http://schemas.microsoft.com/office/drawing/2014/main" id="{35111C55-E010-945A-D3A5-DA5FBFF25662}"/>
              </a:ext>
            </a:extLst>
          </p:cNvPr>
          <p:cNvSpPr/>
          <p:nvPr/>
        </p:nvSpPr>
        <p:spPr>
          <a:xfrm>
            <a:off x="1093621" y="2840736"/>
            <a:ext cx="360000" cy="360000"/>
          </a:xfrm>
          <a:prstGeom prst="mathMinus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C6C6D98A-F6B3-DECD-7D5D-8BE8F411037C}"/>
              </a:ext>
            </a:extLst>
          </p:cNvPr>
          <p:cNvCxnSpPr>
            <a:stCxn id="15" idx="0"/>
          </p:cNvCxnSpPr>
          <p:nvPr/>
        </p:nvCxnSpPr>
        <p:spPr>
          <a:xfrm>
            <a:off x="4745736" y="6099048"/>
            <a:ext cx="3761234" cy="0"/>
          </a:xfrm>
          <a:prstGeom prst="straightConnector1">
            <a:avLst/>
          </a:prstGeom>
          <a:ln w="38100">
            <a:prstDash val="lg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Rett linje 45">
            <a:extLst>
              <a:ext uri="{FF2B5EF4-FFF2-40B4-BE49-F238E27FC236}">
                <a16:creationId xmlns:a16="http://schemas.microsoft.com/office/drawing/2014/main" id="{13A27D71-6853-EBE5-9615-2CF9D1747861}"/>
              </a:ext>
            </a:extLst>
          </p:cNvPr>
          <p:cNvCxnSpPr/>
          <p:nvPr/>
        </p:nvCxnSpPr>
        <p:spPr>
          <a:xfrm>
            <a:off x="2335800" y="3381264"/>
            <a:ext cx="1334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Rett linje 46">
            <a:extLst>
              <a:ext uri="{FF2B5EF4-FFF2-40B4-BE49-F238E27FC236}">
                <a16:creationId xmlns:a16="http://schemas.microsoft.com/office/drawing/2014/main" id="{87312F3F-35EC-F6C9-5D86-21615B979494}"/>
              </a:ext>
            </a:extLst>
          </p:cNvPr>
          <p:cNvCxnSpPr>
            <a:cxnSpLocks/>
          </p:cNvCxnSpPr>
          <p:nvPr/>
        </p:nvCxnSpPr>
        <p:spPr>
          <a:xfrm>
            <a:off x="3670300" y="1156992"/>
            <a:ext cx="0" cy="22433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Rett linje 50">
            <a:extLst>
              <a:ext uri="{FF2B5EF4-FFF2-40B4-BE49-F238E27FC236}">
                <a16:creationId xmlns:a16="http://schemas.microsoft.com/office/drawing/2014/main" id="{2E90A4F4-6687-BA13-9B02-C3CE9AC4E8EA}"/>
              </a:ext>
            </a:extLst>
          </p:cNvPr>
          <p:cNvCxnSpPr>
            <a:cxnSpLocks/>
          </p:cNvCxnSpPr>
          <p:nvPr/>
        </p:nvCxnSpPr>
        <p:spPr>
          <a:xfrm>
            <a:off x="3650757" y="1137936"/>
            <a:ext cx="7576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Rett linje 52">
            <a:extLst>
              <a:ext uri="{FF2B5EF4-FFF2-40B4-BE49-F238E27FC236}">
                <a16:creationId xmlns:a16="http://schemas.microsoft.com/office/drawing/2014/main" id="{0922084B-BF15-8D58-FD1D-002EA8A189E3}"/>
              </a:ext>
            </a:extLst>
          </p:cNvPr>
          <p:cNvCxnSpPr>
            <a:cxnSpLocks/>
          </p:cNvCxnSpPr>
          <p:nvPr/>
        </p:nvCxnSpPr>
        <p:spPr>
          <a:xfrm>
            <a:off x="4781820" y="1137936"/>
            <a:ext cx="42006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Rett linje 55">
            <a:extLst>
              <a:ext uri="{FF2B5EF4-FFF2-40B4-BE49-F238E27FC236}">
                <a16:creationId xmlns:a16="http://schemas.microsoft.com/office/drawing/2014/main" id="{D551BB2A-E9AC-C177-057E-1D845192F8BB}"/>
              </a:ext>
            </a:extLst>
          </p:cNvPr>
          <p:cNvCxnSpPr>
            <a:cxnSpLocks/>
          </p:cNvCxnSpPr>
          <p:nvPr/>
        </p:nvCxnSpPr>
        <p:spPr>
          <a:xfrm>
            <a:off x="8982456" y="1122363"/>
            <a:ext cx="0" cy="1182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Rett linje 62">
            <a:extLst>
              <a:ext uri="{FF2B5EF4-FFF2-40B4-BE49-F238E27FC236}">
                <a16:creationId xmlns:a16="http://schemas.microsoft.com/office/drawing/2014/main" id="{02604F38-F0BF-86BA-8214-57C56D08043D}"/>
              </a:ext>
            </a:extLst>
          </p:cNvPr>
          <p:cNvCxnSpPr/>
          <p:nvPr/>
        </p:nvCxnSpPr>
        <p:spPr>
          <a:xfrm>
            <a:off x="4408440" y="1487472"/>
            <a:ext cx="0" cy="114656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Rett linje 63">
            <a:extLst>
              <a:ext uri="{FF2B5EF4-FFF2-40B4-BE49-F238E27FC236}">
                <a16:creationId xmlns:a16="http://schemas.microsoft.com/office/drawing/2014/main" id="{56485B99-562B-7CC1-2922-2CA0928FF975}"/>
              </a:ext>
            </a:extLst>
          </p:cNvPr>
          <p:cNvCxnSpPr/>
          <p:nvPr/>
        </p:nvCxnSpPr>
        <p:spPr>
          <a:xfrm>
            <a:off x="4781820" y="1487471"/>
            <a:ext cx="0" cy="114656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5" name="Høyre klammeparentes 64">
            <a:extLst>
              <a:ext uri="{FF2B5EF4-FFF2-40B4-BE49-F238E27FC236}">
                <a16:creationId xmlns:a16="http://schemas.microsoft.com/office/drawing/2014/main" id="{8933F223-E3C4-4B5B-DADF-5BBC976D54A3}"/>
              </a:ext>
            </a:extLst>
          </p:cNvPr>
          <p:cNvSpPr/>
          <p:nvPr/>
        </p:nvSpPr>
        <p:spPr>
          <a:xfrm rot="5400000">
            <a:off x="4388285" y="2616896"/>
            <a:ext cx="412747" cy="376671"/>
          </a:xfrm>
          <a:prstGeom prst="rightBrac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6" name="Rett linje 65">
            <a:extLst>
              <a:ext uri="{FF2B5EF4-FFF2-40B4-BE49-F238E27FC236}">
                <a16:creationId xmlns:a16="http://schemas.microsoft.com/office/drawing/2014/main" id="{13707EF8-7C2E-BB0C-9083-84BF612BE11A}"/>
              </a:ext>
            </a:extLst>
          </p:cNvPr>
          <p:cNvCxnSpPr>
            <a:cxnSpLocks/>
          </p:cNvCxnSpPr>
          <p:nvPr/>
        </p:nvCxnSpPr>
        <p:spPr>
          <a:xfrm>
            <a:off x="4594658" y="3007371"/>
            <a:ext cx="0" cy="123866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Rett linje 68">
            <a:extLst>
              <a:ext uri="{FF2B5EF4-FFF2-40B4-BE49-F238E27FC236}">
                <a16:creationId xmlns:a16="http://schemas.microsoft.com/office/drawing/2014/main" id="{7BF791D3-30AB-072A-635C-71EA58C75F2B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2807208" y="4246033"/>
            <a:ext cx="0" cy="135923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Rett linje 69">
            <a:extLst>
              <a:ext uri="{FF2B5EF4-FFF2-40B4-BE49-F238E27FC236}">
                <a16:creationId xmlns:a16="http://schemas.microsoft.com/office/drawing/2014/main" id="{DC89D015-C486-EC5A-A55B-84052BEE4EDD}"/>
              </a:ext>
            </a:extLst>
          </p:cNvPr>
          <p:cNvCxnSpPr>
            <a:cxnSpLocks/>
          </p:cNvCxnSpPr>
          <p:nvPr/>
        </p:nvCxnSpPr>
        <p:spPr>
          <a:xfrm flipH="1">
            <a:off x="2789767" y="4246033"/>
            <a:ext cx="182394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8" name="TekstSylinder 77">
            <a:extLst>
              <a:ext uri="{FF2B5EF4-FFF2-40B4-BE49-F238E27FC236}">
                <a16:creationId xmlns:a16="http://schemas.microsoft.com/office/drawing/2014/main" id="{5DB6B444-2E45-6D67-720D-7366BDCF2218}"/>
              </a:ext>
            </a:extLst>
          </p:cNvPr>
          <p:cNvSpPr txBox="1"/>
          <p:nvPr/>
        </p:nvSpPr>
        <p:spPr>
          <a:xfrm>
            <a:off x="6303604" y="5782734"/>
            <a:ext cx="1322832" cy="37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Data</a:t>
            </a:r>
          </a:p>
        </p:txBody>
      </p:sp>
      <p:cxnSp>
        <p:nvCxnSpPr>
          <p:cNvPr id="80" name="Rett linje 79">
            <a:extLst>
              <a:ext uri="{FF2B5EF4-FFF2-40B4-BE49-F238E27FC236}">
                <a16:creationId xmlns:a16="http://schemas.microsoft.com/office/drawing/2014/main" id="{B32C4896-AC90-46E0-F808-C17D836E135D}"/>
              </a:ext>
            </a:extLst>
          </p:cNvPr>
          <p:cNvCxnSpPr>
            <a:cxnSpLocks/>
          </p:cNvCxnSpPr>
          <p:nvPr/>
        </p:nvCxnSpPr>
        <p:spPr>
          <a:xfrm>
            <a:off x="1289287" y="3383289"/>
            <a:ext cx="0" cy="4753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Rett linje 81">
            <a:extLst>
              <a:ext uri="{FF2B5EF4-FFF2-40B4-BE49-F238E27FC236}">
                <a16:creationId xmlns:a16="http://schemas.microsoft.com/office/drawing/2014/main" id="{554B9359-2213-4245-0C75-AA9085F21A5C}"/>
              </a:ext>
            </a:extLst>
          </p:cNvPr>
          <p:cNvCxnSpPr>
            <a:cxnSpLocks/>
          </p:cNvCxnSpPr>
          <p:nvPr/>
        </p:nvCxnSpPr>
        <p:spPr>
          <a:xfrm flipH="1" flipV="1">
            <a:off x="1273621" y="3839634"/>
            <a:ext cx="3008819" cy="171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Rett linje 85">
            <a:extLst>
              <a:ext uri="{FF2B5EF4-FFF2-40B4-BE49-F238E27FC236}">
                <a16:creationId xmlns:a16="http://schemas.microsoft.com/office/drawing/2014/main" id="{D7D08ED4-39AA-B9EB-9E3D-8D9F760A9A38}"/>
              </a:ext>
            </a:extLst>
          </p:cNvPr>
          <p:cNvCxnSpPr>
            <a:cxnSpLocks/>
          </p:cNvCxnSpPr>
          <p:nvPr/>
        </p:nvCxnSpPr>
        <p:spPr>
          <a:xfrm flipH="1">
            <a:off x="4907820" y="3858687"/>
            <a:ext cx="2968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Rett linje 88">
            <a:extLst>
              <a:ext uri="{FF2B5EF4-FFF2-40B4-BE49-F238E27FC236}">
                <a16:creationId xmlns:a16="http://schemas.microsoft.com/office/drawing/2014/main" id="{91D9D5A5-F686-5221-EE3F-8A99C2D201CD}"/>
              </a:ext>
            </a:extLst>
          </p:cNvPr>
          <p:cNvCxnSpPr>
            <a:cxnSpLocks/>
          </p:cNvCxnSpPr>
          <p:nvPr/>
        </p:nvCxnSpPr>
        <p:spPr>
          <a:xfrm flipH="1">
            <a:off x="4282440" y="3858916"/>
            <a:ext cx="625380" cy="1888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Rett linje 93">
            <a:extLst>
              <a:ext uri="{FF2B5EF4-FFF2-40B4-BE49-F238E27FC236}">
                <a16:creationId xmlns:a16="http://schemas.microsoft.com/office/drawing/2014/main" id="{76E03ACD-DB7C-D862-764A-D680B263A577}"/>
              </a:ext>
            </a:extLst>
          </p:cNvPr>
          <p:cNvCxnSpPr>
            <a:cxnSpLocks/>
          </p:cNvCxnSpPr>
          <p:nvPr/>
        </p:nvCxnSpPr>
        <p:spPr>
          <a:xfrm>
            <a:off x="9000392" y="3414601"/>
            <a:ext cx="0" cy="4632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Rett linje 95">
            <a:extLst>
              <a:ext uri="{FF2B5EF4-FFF2-40B4-BE49-F238E27FC236}">
                <a16:creationId xmlns:a16="http://schemas.microsoft.com/office/drawing/2014/main" id="{02F768DE-11FB-B4F1-E489-B1925CCBBCD8}"/>
              </a:ext>
            </a:extLst>
          </p:cNvPr>
          <p:cNvCxnSpPr>
            <a:cxnSpLocks/>
          </p:cNvCxnSpPr>
          <p:nvPr/>
        </p:nvCxnSpPr>
        <p:spPr>
          <a:xfrm flipH="1">
            <a:off x="5204680" y="3859975"/>
            <a:ext cx="38123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TekstSylinder 103">
            <a:extLst>
              <a:ext uri="{FF2B5EF4-FFF2-40B4-BE49-F238E27FC236}">
                <a16:creationId xmlns:a16="http://schemas.microsoft.com/office/drawing/2014/main" id="{D86DBC39-D9EA-E385-253A-C4809BF1A8F4}"/>
              </a:ext>
            </a:extLst>
          </p:cNvPr>
          <p:cNvSpPr txBox="1"/>
          <p:nvPr/>
        </p:nvSpPr>
        <p:spPr>
          <a:xfrm>
            <a:off x="1896140" y="5897637"/>
            <a:ext cx="1787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Multimeter</a:t>
            </a:r>
          </a:p>
        </p:txBody>
      </p:sp>
      <p:sp>
        <p:nvSpPr>
          <p:cNvPr id="105" name="TekstSylinder 104">
            <a:extLst>
              <a:ext uri="{FF2B5EF4-FFF2-40B4-BE49-F238E27FC236}">
                <a16:creationId xmlns:a16="http://schemas.microsoft.com/office/drawing/2014/main" id="{45F577A8-3759-F71D-0344-3EEBFC1CE53F}"/>
              </a:ext>
            </a:extLst>
          </p:cNvPr>
          <p:cNvSpPr txBox="1"/>
          <p:nvPr/>
        </p:nvSpPr>
        <p:spPr>
          <a:xfrm>
            <a:off x="1048688" y="1412502"/>
            <a:ext cx="1596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Power </a:t>
            </a:r>
            <a:r>
              <a:rPr lang="nb-NO" dirty="0" err="1"/>
              <a:t>supply</a:t>
            </a:r>
            <a:endParaRPr lang="nb-NO" dirty="0"/>
          </a:p>
        </p:txBody>
      </p:sp>
      <p:sp>
        <p:nvSpPr>
          <p:cNvPr id="106" name="Høyre klammeparentes 105">
            <a:extLst>
              <a:ext uri="{FF2B5EF4-FFF2-40B4-BE49-F238E27FC236}">
                <a16:creationId xmlns:a16="http://schemas.microsoft.com/office/drawing/2014/main" id="{1F125742-D46A-7387-F05B-5F89D101D513}"/>
              </a:ext>
            </a:extLst>
          </p:cNvPr>
          <p:cNvSpPr/>
          <p:nvPr/>
        </p:nvSpPr>
        <p:spPr>
          <a:xfrm rot="10800000">
            <a:off x="8583438" y="2291274"/>
            <a:ext cx="412747" cy="549461"/>
          </a:xfrm>
          <a:prstGeom prst="rightBrac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7" name="Høyre klammeparentes 106">
            <a:extLst>
              <a:ext uri="{FF2B5EF4-FFF2-40B4-BE49-F238E27FC236}">
                <a16:creationId xmlns:a16="http://schemas.microsoft.com/office/drawing/2014/main" id="{C2F45000-9BA6-9F87-CFDC-94EF02967B75}"/>
              </a:ext>
            </a:extLst>
          </p:cNvPr>
          <p:cNvSpPr/>
          <p:nvPr/>
        </p:nvSpPr>
        <p:spPr>
          <a:xfrm rot="10800000">
            <a:off x="8583437" y="2841232"/>
            <a:ext cx="412747" cy="587763"/>
          </a:xfrm>
          <a:prstGeom prst="rightBrac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8" name="Rett linje 107">
            <a:extLst>
              <a:ext uri="{FF2B5EF4-FFF2-40B4-BE49-F238E27FC236}">
                <a16:creationId xmlns:a16="http://schemas.microsoft.com/office/drawing/2014/main" id="{9ADEEC0D-314F-4A3D-6724-2BA5731E6378}"/>
              </a:ext>
            </a:extLst>
          </p:cNvPr>
          <p:cNvCxnSpPr>
            <a:cxnSpLocks/>
          </p:cNvCxnSpPr>
          <p:nvPr/>
        </p:nvCxnSpPr>
        <p:spPr>
          <a:xfrm>
            <a:off x="5577417" y="2564766"/>
            <a:ext cx="3045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Rett linje 109">
            <a:extLst>
              <a:ext uri="{FF2B5EF4-FFF2-40B4-BE49-F238E27FC236}">
                <a16:creationId xmlns:a16="http://schemas.microsoft.com/office/drawing/2014/main" id="{12D2D0A9-7D7A-D759-BE5B-01C1BE4BA52B}"/>
              </a:ext>
            </a:extLst>
          </p:cNvPr>
          <p:cNvCxnSpPr>
            <a:cxnSpLocks/>
          </p:cNvCxnSpPr>
          <p:nvPr/>
        </p:nvCxnSpPr>
        <p:spPr>
          <a:xfrm>
            <a:off x="6370320" y="3135113"/>
            <a:ext cx="2252472" cy="6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Rett linje 111">
            <a:extLst>
              <a:ext uri="{FF2B5EF4-FFF2-40B4-BE49-F238E27FC236}">
                <a16:creationId xmlns:a16="http://schemas.microsoft.com/office/drawing/2014/main" id="{96AEAC3A-1E05-2091-F849-848013133420}"/>
              </a:ext>
            </a:extLst>
          </p:cNvPr>
          <p:cNvCxnSpPr>
            <a:cxnSpLocks/>
          </p:cNvCxnSpPr>
          <p:nvPr/>
        </p:nvCxnSpPr>
        <p:spPr>
          <a:xfrm>
            <a:off x="5577417" y="2560280"/>
            <a:ext cx="0" cy="11156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Høyre klammeparentes 113">
            <a:extLst>
              <a:ext uri="{FF2B5EF4-FFF2-40B4-BE49-F238E27FC236}">
                <a16:creationId xmlns:a16="http://schemas.microsoft.com/office/drawing/2014/main" id="{C56F271D-B9CD-C58D-05B7-B635AE0F6497}"/>
              </a:ext>
            </a:extLst>
          </p:cNvPr>
          <p:cNvSpPr/>
          <p:nvPr/>
        </p:nvSpPr>
        <p:spPr>
          <a:xfrm rot="10800000">
            <a:off x="8139426" y="2299316"/>
            <a:ext cx="856758" cy="1140022"/>
          </a:xfrm>
          <a:prstGeom prst="rightBrace">
            <a:avLst>
              <a:gd name="adj1" fmla="val 8333"/>
              <a:gd name="adj2" fmla="val 54085"/>
            </a:avLst>
          </a:prstGeom>
          <a:ln w="38100">
            <a:solidFill>
              <a:srgbClr val="0070C0"/>
            </a:solidFill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5" name="Rett linje 114">
            <a:extLst>
              <a:ext uri="{FF2B5EF4-FFF2-40B4-BE49-F238E27FC236}">
                <a16:creationId xmlns:a16="http://schemas.microsoft.com/office/drawing/2014/main" id="{DB0C6047-852A-8A4F-A0E7-E8CB1E579D2D}"/>
              </a:ext>
            </a:extLst>
          </p:cNvPr>
          <p:cNvCxnSpPr>
            <a:cxnSpLocks/>
          </p:cNvCxnSpPr>
          <p:nvPr/>
        </p:nvCxnSpPr>
        <p:spPr>
          <a:xfrm flipH="1">
            <a:off x="5981700" y="2817930"/>
            <a:ext cx="220852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Rett linje 116">
            <a:extLst>
              <a:ext uri="{FF2B5EF4-FFF2-40B4-BE49-F238E27FC236}">
                <a16:creationId xmlns:a16="http://schemas.microsoft.com/office/drawing/2014/main" id="{3101F432-1BC3-A773-F13F-9FB6DF4D3A2A}"/>
              </a:ext>
            </a:extLst>
          </p:cNvPr>
          <p:cNvCxnSpPr>
            <a:cxnSpLocks/>
          </p:cNvCxnSpPr>
          <p:nvPr/>
        </p:nvCxnSpPr>
        <p:spPr>
          <a:xfrm>
            <a:off x="5981700" y="2798879"/>
            <a:ext cx="0" cy="87065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9" name="Rett linje 118">
            <a:extLst>
              <a:ext uri="{FF2B5EF4-FFF2-40B4-BE49-F238E27FC236}">
                <a16:creationId xmlns:a16="http://schemas.microsoft.com/office/drawing/2014/main" id="{B5FB2845-C0A9-8B6E-DF3F-CEDDD0154200}"/>
              </a:ext>
            </a:extLst>
          </p:cNvPr>
          <p:cNvCxnSpPr>
            <a:cxnSpLocks/>
          </p:cNvCxnSpPr>
          <p:nvPr/>
        </p:nvCxnSpPr>
        <p:spPr>
          <a:xfrm>
            <a:off x="6390539" y="3151882"/>
            <a:ext cx="0" cy="5176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Rett linje 121">
            <a:extLst>
              <a:ext uri="{FF2B5EF4-FFF2-40B4-BE49-F238E27FC236}">
                <a16:creationId xmlns:a16="http://schemas.microsoft.com/office/drawing/2014/main" id="{C8094F59-8BF0-11D6-6817-04B38BA55D22}"/>
              </a:ext>
            </a:extLst>
          </p:cNvPr>
          <p:cNvCxnSpPr>
            <a:cxnSpLocks/>
          </p:cNvCxnSpPr>
          <p:nvPr/>
        </p:nvCxnSpPr>
        <p:spPr>
          <a:xfrm>
            <a:off x="6390539" y="3675888"/>
            <a:ext cx="0" cy="394462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Rett linje 123">
            <a:extLst>
              <a:ext uri="{FF2B5EF4-FFF2-40B4-BE49-F238E27FC236}">
                <a16:creationId xmlns:a16="http://schemas.microsoft.com/office/drawing/2014/main" id="{CB0587E8-EDD7-A009-5249-1A5F92080828}"/>
              </a:ext>
            </a:extLst>
          </p:cNvPr>
          <p:cNvCxnSpPr>
            <a:cxnSpLocks/>
          </p:cNvCxnSpPr>
          <p:nvPr/>
        </p:nvCxnSpPr>
        <p:spPr>
          <a:xfrm>
            <a:off x="5981700" y="3683974"/>
            <a:ext cx="0" cy="394462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Rett linje 124">
            <a:extLst>
              <a:ext uri="{FF2B5EF4-FFF2-40B4-BE49-F238E27FC236}">
                <a16:creationId xmlns:a16="http://schemas.microsoft.com/office/drawing/2014/main" id="{B00BF2FC-DFC9-EBF7-6674-198620CEB192}"/>
              </a:ext>
            </a:extLst>
          </p:cNvPr>
          <p:cNvCxnSpPr>
            <a:cxnSpLocks/>
          </p:cNvCxnSpPr>
          <p:nvPr/>
        </p:nvCxnSpPr>
        <p:spPr>
          <a:xfrm>
            <a:off x="5576680" y="3683974"/>
            <a:ext cx="0" cy="39446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Rett linje 125">
            <a:extLst>
              <a:ext uri="{FF2B5EF4-FFF2-40B4-BE49-F238E27FC236}">
                <a16:creationId xmlns:a16="http://schemas.microsoft.com/office/drawing/2014/main" id="{E6AC41ED-C782-15CA-F24C-FF4BE12E4484}"/>
              </a:ext>
            </a:extLst>
          </p:cNvPr>
          <p:cNvCxnSpPr>
            <a:cxnSpLocks/>
          </p:cNvCxnSpPr>
          <p:nvPr/>
        </p:nvCxnSpPr>
        <p:spPr>
          <a:xfrm>
            <a:off x="5576680" y="4109637"/>
            <a:ext cx="0" cy="4179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Rett linje 127">
            <a:extLst>
              <a:ext uri="{FF2B5EF4-FFF2-40B4-BE49-F238E27FC236}">
                <a16:creationId xmlns:a16="http://schemas.microsoft.com/office/drawing/2014/main" id="{61BF404A-FD82-E6BE-E8D7-4971835A8F62}"/>
              </a:ext>
            </a:extLst>
          </p:cNvPr>
          <p:cNvCxnSpPr>
            <a:cxnSpLocks/>
          </p:cNvCxnSpPr>
          <p:nvPr/>
        </p:nvCxnSpPr>
        <p:spPr>
          <a:xfrm>
            <a:off x="3199021" y="4521199"/>
            <a:ext cx="23976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Rett linje 129">
            <a:extLst>
              <a:ext uri="{FF2B5EF4-FFF2-40B4-BE49-F238E27FC236}">
                <a16:creationId xmlns:a16="http://schemas.microsoft.com/office/drawing/2014/main" id="{A731CEE7-D678-8C62-305E-40F9C2D6405D}"/>
              </a:ext>
            </a:extLst>
          </p:cNvPr>
          <p:cNvCxnSpPr>
            <a:cxnSpLocks/>
          </p:cNvCxnSpPr>
          <p:nvPr/>
        </p:nvCxnSpPr>
        <p:spPr>
          <a:xfrm>
            <a:off x="3218069" y="4502143"/>
            <a:ext cx="0" cy="11156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Rett pilkobling 131">
            <a:extLst>
              <a:ext uri="{FF2B5EF4-FFF2-40B4-BE49-F238E27FC236}">
                <a16:creationId xmlns:a16="http://schemas.microsoft.com/office/drawing/2014/main" id="{48D5501B-8AC8-AB68-0DF2-5A7513F3DB32}"/>
              </a:ext>
            </a:extLst>
          </p:cNvPr>
          <p:cNvCxnSpPr/>
          <p:nvPr/>
        </p:nvCxnSpPr>
        <p:spPr>
          <a:xfrm>
            <a:off x="9017000" y="4707467"/>
            <a:ext cx="1453896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3" name="TekstSylinder 132">
            <a:extLst>
              <a:ext uri="{FF2B5EF4-FFF2-40B4-BE49-F238E27FC236}">
                <a16:creationId xmlns:a16="http://schemas.microsoft.com/office/drawing/2014/main" id="{7806C579-31A8-4144-FAD8-7DC711A3C135}"/>
              </a:ext>
            </a:extLst>
          </p:cNvPr>
          <p:cNvSpPr txBox="1"/>
          <p:nvPr/>
        </p:nvSpPr>
        <p:spPr>
          <a:xfrm>
            <a:off x="8871515" y="4336533"/>
            <a:ext cx="174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Thermocouple</a:t>
            </a:r>
            <a:endParaRPr lang="en-GB" noProof="0" dirty="0"/>
          </a:p>
        </p:txBody>
      </p:sp>
      <p:cxnSp>
        <p:nvCxnSpPr>
          <p:cNvPr id="134" name="Rett linje 133">
            <a:extLst>
              <a:ext uri="{FF2B5EF4-FFF2-40B4-BE49-F238E27FC236}">
                <a16:creationId xmlns:a16="http://schemas.microsoft.com/office/drawing/2014/main" id="{CB9F330E-3B80-047E-0FA3-1183B85DDDF5}"/>
              </a:ext>
            </a:extLst>
          </p:cNvPr>
          <p:cNvCxnSpPr>
            <a:cxnSpLocks/>
          </p:cNvCxnSpPr>
          <p:nvPr/>
        </p:nvCxnSpPr>
        <p:spPr>
          <a:xfrm flipH="1">
            <a:off x="6991350" y="4709736"/>
            <a:ext cx="25629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Rett linje 137">
            <a:extLst>
              <a:ext uri="{FF2B5EF4-FFF2-40B4-BE49-F238E27FC236}">
                <a16:creationId xmlns:a16="http://schemas.microsoft.com/office/drawing/2014/main" id="{DA69E078-5201-1763-7C60-0DB681AE4AF7}"/>
              </a:ext>
            </a:extLst>
          </p:cNvPr>
          <p:cNvCxnSpPr>
            <a:cxnSpLocks/>
          </p:cNvCxnSpPr>
          <p:nvPr/>
        </p:nvCxnSpPr>
        <p:spPr>
          <a:xfrm>
            <a:off x="7007225" y="4689990"/>
            <a:ext cx="0" cy="5176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Rett linje 138">
            <a:extLst>
              <a:ext uri="{FF2B5EF4-FFF2-40B4-BE49-F238E27FC236}">
                <a16:creationId xmlns:a16="http://schemas.microsoft.com/office/drawing/2014/main" id="{B3D6F5AF-4402-547E-C346-D97AFACE79D8}"/>
              </a:ext>
            </a:extLst>
          </p:cNvPr>
          <p:cNvCxnSpPr>
            <a:cxnSpLocks/>
          </p:cNvCxnSpPr>
          <p:nvPr/>
        </p:nvCxnSpPr>
        <p:spPr>
          <a:xfrm>
            <a:off x="5981700" y="4109637"/>
            <a:ext cx="0" cy="69248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1" name="Rett linje 140">
            <a:extLst>
              <a:ext uri="{FF2B5EF4-FFF2-40B4-BE49-F238E27FC236}">
                <a16:creationId xmlns:a16="http://schemas.microsoft.com/office/drawing/2014/main" id="{F02EC0B6-C0C5-6DD4-C31A-E306A6E48D46}"/>
              </a:ext>
            </a:extLst>
          </p:cNvPr>
          <p:cNvCxnSpPr>
            <a:cxnSpLocks/>
          </p:cNvCxnSpPr>
          <p:nvPr/>
        </p:nvCxnSpPr>
        <p:spPr>
          <a:xfrm>
            <a:off x="6390539" y="4109637"/>
            <a:ext cx="0" cy="8624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Rett linje 142">
            <a:extLst>
              <a:ext uri="{FF2B5EF4-FFF2-40B4-BE49-F238E27FC236}">
                <a16:creationId xmlns:a16="http://schemas.microsoft.com/office/drawing/2014/main" id="{EBCD69E6-2662-08E7-C097-D570D1BD8BC3}"/>
              </a:ext>
            </a:extLst>
          </p:cNvPr>
          <p:cNvCxnSpPr>
            <a:cxnSpLocks/>
          </p:cNvCxnSpPr>
          <p:nvPr/>
        </p:nvCxnSpPr>
        <p:spPr>
          <a:xfrm flipH="1">
            <a:off x="3511550" y="4800008"/>
            <a:ext cx="24892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5" name="Rett linje 144">
            <a:extLst>
              <a:ext uri="{FF2B5EF4-FFF2-40B4-BE49-F238E27FC236}">
                <a16:creationId xmlns:a16="http://schemas.microsoft.com/office/drawing/2014/main" id="{0515B8AD-1BAC-D9E8-8CBD-73958572F6BC}"/>
              </a:ext>
            </a:extLst>
          </p:cNvPr>
          <p:cNvCxnSpPr>
            <a:cxnSpLocks/>
          </p:cNvCxnSpPr>
          <p:nvPr/>
        </p:nvCxnSpPr>
        <p:spPr>
          <a:xfrm flipV="1">
            <a:off x="3531109" y="4800008"/>
            <a:ext cx="0" cy="80526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9" name="Rett linje 148">
            <a:extLst>
              <a:ext uri="{FF2B5EF4-FFF2-40B4-BE49-F238E27FC236}">
                <a16:creationId xmlns:a16="http://schemas.microsoft.com/office/drawing/2014/main" id="{D3EE5A6E-FC7E-87F3-B7DB-6ABA100EC9C9}"/>
              </a:ext>
            </a:extLst>
          </p:cNvPr>
          <p:cNvCxnSpPr>
            <a:cxnSpLocks/>
          </p:cNvCxnSpPr>
          <p:nvPr/>
        </p:nvCxnSpPr>
        <p:spPr>
          <a:xfrm flipH="1">
            <a:off x="4461785" y="5197501"/>
            <a:ext cx="25629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Rett linje 149">
            <a:extLst>
              <a:ext uri="{FF2B5EF4-FFF2-40B4-BE49-F238E27FC236}">
                <a16:creationId xmlns:a16="http://schemas.microsoft.com/office/drawing/2014/main" id="{F6F12B4C-ABED-8C92-60FE-102B677CBB89}"/>
              </a:ext>
            </a:extLst>
          </p:cNvPr>
          <p:cNvCxnSpPr>
            <a:cxnSpLocks/>
          </p:cNvCxnSpPr>
          <p:nvPr/>
        </p:nvCxnSpPr>
        <p:spPr>
          <a:xfrm flipH="1">
            <a:off x="3846263" y="4955169"/>
            <a:ext cx="25629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Rett linje 150">
            <a:extLst>
              <a:ext uri="{FF2B5EF4-FFF2-40B4-BE49-F238E27FC236}">
                <a16:creationId xmlns:a16="http://schemas.microsoft.com/office/drawing/2014/main" id="{CC56F7F8-46B8-2A7D-99D8-2012FD595C2A}"/>
              </a:ext>
            </a:extLst>
          </p:cNvPr>
          <p:cNvCxnSpPr>
            <a:cxnSpLocks/>
          </p:cNvCxnSpPr>
          <p:nvPr/>
        </p:nvCxnSpPr>
        <p:spPr>
          <a:xfrm>
            <a:off x="4479925" y="5187976"/>
            <a:ext cx="0" cy="4297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Rett linje 152">
            <a:extLst>
              <a:ext uri="{FF2B5EF4-FFF2-40B4-BE49-F238E27FC236}">
                <a16:creationId xmlns:a16="http://schemas.microsoft.com/office/drawing/2014/main" id="{BEC26614-31F4-53A6-DCA5-319DEE1ECB90}"/>
              </a:ext>
            </a:extLst>
          </p:cNvPr>
          <p:cNvCxnSpPr>
            <a:cxnSpLocks/>
          </p:cNvCxnSpPr>
          <p:nvPr/>
        </p:nvCxnSpPr>
        <p:spPr>
          <a:xfrm>
            <a:off x="3863975" y="4938674"/>
            <a:ext cx="0" cy="6790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TekstSylinder 154">
            <a:extLst>
              <a:ext uri="{FF2B5EF4-FFF2-40B4-BE49-F238E27FC236}">
                <a16:creationId xmlns:a16="http://schemas.microsoft.com/office/drawing/2014/main" id="{0209A44B-E22A-46A1-B0B0-8B863C0FCB42}"/>
              </a:ext>
            </a:extLst>
          </p:cNvPr>
          <p:cNvSpPr txBox="1"/>
          <p:nvPr/>
        </p:nvSpPr>
        <p:spPr>
          <a:xfrm>
            <a:off x="2660782" y="5541270"/>
            <a:ext cx="261275" cy="37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56" name="TekstSylinder 155">
            <a:extLst>
              <a:ext uri="{FF2B5EF4-FFF2-40B4-BE49-F238E27FC236}">
                <a16:creationId xmlns:a16="http://schemas.microsoft.com/office/drawing/2014/main" id="{6D51DCCB-C16F-F7FE-BF21-B34C4E67FEC2}"/>
              </a:ext>
            </a:extLst>
          </p:cNvPr>
          <p:cNvSpPr txBox="1"/>
          <p:nvPr/>
        </p:nvSpPr>
        <p:spPr>
          <a:xfrm>
            <a:off x="3067606" y="5562482"/>
            <a:ext cx="261275" cy="37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57" name="TekstSylinder 156">
            <a:extLst>
              <a:ext uri="{FF2B5EF4-FFF2-40B4-BE49-F238E27FC236}">
                <a16:creationId xmlns:a16="http://schemas.microsoft.com/office/drawing/2014/main" id="{16B667CC-1A62-A83C-B731-03ED8DF0104E}"/>
              </a:ext>
            </a:extLst>
          </p:cNvPr>
          <p:cNvSpPr txBox="1"/>
          <p:nvPr/>
        </p:nvSpPr>
        <p:spPr>
          <a:xfrm>
            <a:off x="3384999" y="5568936"/>
            <a:ext cx="261275" cy="37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8" name="TekstSylinder 157">
            <a:extLst>
              <a:ext uri="{FF2B5EF4-FFF2-40B4-BE49-F238E27FC236}">
                <a16:creationId xmlns:a16="http://schemas.microsoft.com/office/drawing/2014/main" id="{5F6CFC1B-0901-02A4-63B6-487589DB61C3}"/>
              </a:ext>
            </a:extLst>
          </p:cNvPr>
          <p:cNvSpPr txBox="1"/>
          <p:nvPr/>
        </p:nvSpPr>
        <p:spPr>
          <a:xfrm>
            <a:off x="3701534" y="5567527"/>
            <a:ext cx="261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9" name="TekstSylinder 158">
            <a:extLst>
              <a:ext uri="{FF2B5EF4-FFF2-40B4-BE49-F238E27FC236}">
                <a16:creationId xmlns:a16="http://schemas.microsoft.com/office/drawing/2014/main" id="{5D5A0E41-E608-0FC0-E581-CA71712C0EC3}"/>
              </a:ext>
            </a:extLst>
          </p:cNvPr>
          <p:cNvSpPr txBox="1"/>
          <p:nvPr/>
        </p:nvSpPr>
        <p:spPr>
          <a:xfrm>
            <a:off x="9448129" y="229192"/>
            <a:ext cx="1993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Current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TekstSylinder 159">
            <a:extLst>
              <a:ext uri="{FF2B5EF4-FFF2-40B4-BE49-F238E27FC236}">
                <a16:creationId xmlns:a16="http://schemas.microsoft.com/office/drawing/2014/main" id="{CA39D687-534B-A586-D03B-A958DFE53C4E}"/>
              </a:ext>
            </a:extLst>
          </p:cNvPr>
          <p:cNvSpPr txBox="1"/>
          <p:nvPr/>
        </p:nvSpPr>
        <p:spPr>
          <a:xfrm>
            <a:off x="9439453" y="527357"/>
            <a:ext cx="1993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2: Anode-Ref.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426D245F-75FC-488E-BD70-2C83393F68E8}"/>
              </a:ext>
            </a:extLst>
          </p:cNvPr>
          <p:cNvSpPr txBox="1"/>
          <p:nvPr/>
        </p:nvSpPr>
        <p:spPr>
          <a:xfrm>
            <a:off x="9430777" y="821488"/>
            <a:ext cx="1993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 Cell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Voltage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TekstSylinder 161">
            <a:extLst>
              <a:ext uri="{FF2B5EF4-FFF2-40B4-BE49-F238E27FC236}">
                <a16:creationId xmlns:a16="http://schemas.microsoft.com/office/drawing/2014/main" id="{3FF4D731-6E3D-48E7-33D1-6B133FE8EDE6}"/>
              </a:ext>
            </a:extLst>
          </p:cNvPr>
          <p:cNvSpPr txBox="1"/>
          <p:nvPr/>
        </p:nvSpPr>
        <p:spPr>
          <a:xfrm>
            <a:off x="9430777" y="1119653"/>
            <a:ext cx="1993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4: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Cathode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-Ref.</a:t>
            </a:r>
          </a:p>
        </p:txBody>
      </p:sp>
    </p:spTree>
    <p:extLst>
      <p:ext uri="{BB962C8B-B14F-4D97-AF65-F5344CB8AC3E}">
        <p14:creationId xmlns:p14="http://schemas.microsoft.com/office/powerpoint/2010/main" val="2675796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</TotalTime>
  <Words>157</Words>
  <Application>Microsoft Office PowerPoint</Application>
  <PresentationFormat>Widescreen</PresentationFormat>
  <Paragraphs>91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Times New Roman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Håkon Ulvik</dc:creator>
  <cp:lastModifiedBy>Håkon Ulvik</cp:lastModifiedBy>
  <cp:revision>51</cp:revision>
  <dcterms:created xsi:type="dcterms:W3CDTF">2025-09-30T13:14:06Z</dcterms:created>
  <dcterms:modified xsi:type="dcterms:W3CDTF">2026-04-13T11:57:07Z</dcterms:modified>
</cp:coreProperties>
</file>